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Inconsolata"/>
      <p:regular r:id="rId19"/>
      <p:bold r:id="rId20"/>
    </p:embeddedFont>
    <p:embeddedFont>
      <p:font typeface="Bebas Neue"/>
      <p:regular r:id="rId21"/>
    </p:embeddedFont>
    <p:embeddedFont>
      <p:font typeface="Russo On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g7dd2Ih3wLYd6X6HGWarD344Oj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consolata-bold.fntdata"/><Relationship Id="rId22" Type="http://schemas.openxmlformats.org/officeDocument/2006/relationships/font" Target="fonts/RussoOne-regular.fntdata"/><Relationship Id="rId21" Type="http://schemas.openxmlformats.org/officeDocument/2006/relationships/font" Target="fonts/BebasNeue-regular.fntdata"/><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Inconsolata-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4c2420d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44c2420d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44c2420d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44c2420d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44c2420d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44c2420d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49040fe2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449040fe2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449040fe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449040fe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49040fe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49040fe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449040fe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449040fe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49040fe2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49040fe2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C1C1C"/>
            </a:gs>
            <a:gs pos="100000">
              <a:srgbClr val="426B6A"/>
            </a:gs>
          </a:gsLst>
          <a:lin ang="0" scaled="0"/>
        </a:gradFill>
      </p:bgPr>
    </p:bg>
    <p:spTree>
      <p:nvGrpSpPr>
        <p:cNvPr id="9" name="Shape 9"/>
        <p:cNvGrpSpPr/>
        <p:nvPr/>
      </p:nvGrpSpPr>
      <p:grpSpPr>
        <a:xfrm>
          <a:off x="0" y="0"/>
          <a:ext cx="0" cy="0"/>
          <a:chOff x="0" y="0"/>
          <a:chExt cx="0" cy="0"/>
        </a:xfrm>
      </p:grpSpPr>
      <p:sp>
        <p:nvSpPr>
          <p:cNvPr id="10" name="Google Shape;10;p58"/>
          <p:cNvSpPr txBox="1"/>
          <p:nvPr>
            <p:ph type="ctrTitle"/>
          </p:nvPr>
        </p:nvSpPr>
        <p:spPr>
          <a:xfrm>
            <a:off x="1133300" y="1036963"/>
            <a:ext cx="6469500" cy="19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300">
                <a:solidFill>
                  <a:srgbClr val="F3F3F3"/>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58"/>
          <p:cNvSpPr txBox="1"/>
          <p:nvPr>
            <p:ph idx="1" type="subTitle"/>
          </p:nvPr>
        </p:nvSpPr>
        <p:spPr>
          <a:xfrm>
            <a:off x="1133300" y="3306875"/>
            <a:ext cx="5473800" cy="44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58"/>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13" name="Google Shape;13;p58"/>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58"/>
          <p:cNvGrpSpPr/>
          <p:nvPr/>
        </p:nvGrpSpPr>
        <p:grpSpPr>
          <a:xfrm>
            <a:off x="6801078" y="621971"/>
            <a:ext cx="2125030" cy="403039"/>
            <a:chOff x="6787353" y="621971"/>
            <a:chExt cx="2125030" cy="403039"/>
          </a:xfrm>
        </p:grpSpPr>
        <p:sp>
          <p:nvSpPr>
            <p:cNvPr id="15" name="Google Shape;15;p58"/>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8"/>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8"/>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8"/>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rgbClr val="1C1C1C"/>
            </a:gs>
            <a:gs pos="100000">
              <a:srgbClr val="426B6A"/>
            </a:gs>
          </a:gsLst>
          <a:lin ang="0" scaled="0"/>
        </a:gradFill>
      </p:bgPr>
    </p:bg>
    <p:spTree>
      <p:nvGrpSpPr>
        <p:cNvPr id="93" name="Shape 93"/>
        <p:cNvGrpSpPr/>
        <p:nvPr/>
      </p:nvGrpSpPr>
      <p:grpSpPr>
        <a:xfrm>
          <a:off x="0" y="0"/>
          <a:ext cx="0" cy="0"/>
          <a:chOff x="0" y="0"/>
          <a:chExt cx="0" cy="0"/>
        </a:xfrm>
      </p:grpSpPr>
      <p:sp>
        <p:nvSpPr>
          <p:cNvPr id="94" name="Google Shape;94;p67"/>
          <p:cNvSpPr txBox="1"/>
          <p:nvPr>
            <p:ph type="title"/>
          </p:nvPr>
        </p:nvSpPr>
        <p:spPr>
          <a:xfrm>
            <a:off x="1218149"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5" name="Google Shape;95;p67"/>
          <p:cNvSpPr txBox="1"/>
          <p:nvPr>
            <p:ph idx="1" type="subTitle"/>
          </p:nvPr>
        </p:nvSpPr>
        <p:spPr>
          <a:xfrm>
            <a:off x="1218149"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 name="Google Shape;96;p67"/>
          <p:cNvSpPr txBox="1"/>
          <p:nvPr>
            <p:ph idx="2" type="title"/>
          </p:nvPr>
        </p:nvSpPr>
        <p:spPr>
          <a:xfrm>
            <a:off x="4889551"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7" name="Google Shape;97;p67"/>
          <p:cNvSpPr txBox="1"/>
          <p:nvPr>
            <p:ph idx="3" type="subTitle"/>
          </p:nvPr>
        </p:nvSpPr>
        <p:spPr>
          <a:xfrm>
            <a:off x="4889551"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 name="Google Shape;98;p67"/>
          <p:cNvSpPr txBox="1"/>
          <p:nvPr>
            <p:ph idx="4" type="title"/>
          </p:nvPr>
        </p:nvSpPr>
        <p:spPr>
          <a:xfrm>
            <a:off x="1218149"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9" name="Google Shape;99;p67"/>
          <p:cNvSpPr txBox="1"/>
          <p:nvPr>
            <p:ph idx="5" type="subTitle"/>
          </p:nvPr>
        </p:nvSpPr>
        <p:spPr>
          <a:xfrm>
            <a:off x="1218149"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67"/>
          <p:cNvSpPr txBox="1"/>
          <p:nvPr>
            <p:ph idx="6" type="title"/>
          </p:nvPr>
        </p:nvSpPr>
        <p:spPr>
          <a:xfrm>
            <a:off x="4889551"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1" name="Google Shape;101;p67"/>
          <p:cNvSpPr txBox="1"/>
          <p:nvPr>
            <p:ph idx="7" type="subTitle"/>
          </p:nvPr>
        </p:nvSpPr>
        <p:spPr>
          <a:xfrm>
            <a:off x="4889551"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67"/>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 name="Google Shape;103;p67"/>
          <p:cNvSpPr/>
          <p:nvPr/>
        </p:nvSpPr>
        <p:spPr>
          <a:xfrm>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67"/>
          <p:cNvGrpSpPr/>
          <p:nvPr/>
        </p:nvGrpSpPr>
        <p:grpSpPr>
          <a:xfrm rot="5400000">
            <a:off x="-577124" y="4241718"/>
            <a:ext cx="1672853" cy="143201"/>
            <a:chOff x="7239530" y="753659"/>
            <a:chExt cx="1672853" cy="143201"/>
          </a:xfrm>
        </p:grpSpPr>
        <p:sp>
          <p:nvSpPr>
            <p:cNvPr id="105" name="Google Shape;105;p6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gradFill>
          <a:gsLst>
            <a:gs pos="0">
              <a:srgbClr val="1C1C1C"/>
            </a:gs>
            <a:gs pos="100000">
              <a:srgbClr val="426B6A"/>
            </a:gs>
          </a:gsLst>
          <a:lin ang="0" scaled="0"/>
        </a:gradFill>
      </p:bgPr>
    </p:bg>
    <p:spTree>
      <p:nvGrpSpPr>
        <p:cNvPr id="107" name="Shape 107"/>
        <p:cNvGrpSpPr/>
        <p:nvPr/>
      </p:nvGrpSpPr>
      <p:grpSpPr>
        <a:xfrm>
          <a:off x="0" y="0"/>
          <a:ext cx="0" cy="0"/>
          <a:chOff x="0" y="0"/>
          <a:chExt cx="0" cy="0"/>
        </a:xfrm>
      </p:grpSpPr>
      <p:sp>
        <p:nvSpPr>
          <p:cNvPr id="108" name="Google Shape;108;p68"/>
          <p:cNvSpPr txBox="1"/>
          <p:nvPr>
            <p:ph type="title"/>
          </p:nvPr>
        </p:nvSpPr>
        <p:spPr>
          <a:xfrm>
            <a:off x="1006509" y="150495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9" name="Google Shape;109;p68"/>
          <p:cNvSpPr txBox="1"/>
          <p:nvPr>
            <p:ph idx="1" type="subTitle"/>
          </p:nvPr>
        </p:nvSpPr>
        <p:spPr>
          <a:xfrm>
            <a:off x="1006509" y="196215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0" name="Google Shape;110;p68"/>
          <p:cNvSpPr txBox="1"/>
          <p:nvPr>
            <p:ph idx="2" type="title"/>
          </p:nvPr>
        </p:nvSpPr>
        <p:spPr>
          <a:xfrm>
            <a:off x="5754891" y="297570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1" name="Google Shape;111;p68"/>
          <p:cNvSpPr txBox="1"/>
          <p:nvPr>
            <p:ph idx="3" type="subTitle"/>
          </p:nvPr>
        </p:nvSpPr>
        <p:spPr>
          <a:xfrm>
            <a:off x="5754884" y="343290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2" name="Google Shape;112;p68"/>
          <p:cNvSpPr txBox="1"/>
          <p:nvPr>
            <p:ph idx="4" type="title"/>
          </p:nvPr>
        </p:nvSpPr>
        <p:spPr>
          <a:xfrm>
            <a:off x="1006511" y="297570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3" name="Google Shape;113;p68"/>
          <p:cNvSpPr txBox="1"/>
          <p:nvPr>
            <p:ph idx="5" type="subTitle"/>
          </p:nvPr>
        </p:nvSpPr>
        <p:spPr>
          <a:xfrm>
            <a:off x="1006507" y="343290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68"/>
          <p:cNvSpPr txBox="1"/>
          <p:nvPr>
            <p:ph idx="6" type="title"/>
          </p:nvPr>
        </p:nvSpPr>
        <p:spPr>
          <a:xfrm>
            <a:off x="5754893" y="150495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5" name="Google Shape;115;p68"/>
          <p:cNvSpPr txBox="1"/>
          <p:nvPr>
            <p:ph idx="7" type="subTitle"/>
          </p:nvPr>
        </p:nvSpPr>
        <p:spPr>
          <a:xfrm>
            <a:off x="5754882" y="196215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6" name="Google Shape;116;p68"/>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 name="Google Shape;117;p68"/>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p68"/>
          <p:cNvGrpSpPr/>
          <p:nvPr/>
        </p:nvGrpSpPr>
        <p:grpSpPr>
          <a:xfrm rot="5400000">
            <a:off x="8131975" y="4241717"/>
            <a:ext cx="1672853" cy="143201"/>
            <a:chOff x="7239530" y="753659"/>
            <a:chExt cx="1672853" cy="143201"/>
          </a:xfrm>
        </p:grpSpPr>
        <p:sp>
          <p:nvSpPr>
            <p:cNvPr id="119" name="Google Shape;119;p6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rgbClr val="1C1C1C"/>
            </a:gs>
            <a:gs pos="100000">
              <a:srgbClr val="426B6A"/>
            </a:gs>
          </a:gsLst>
          <a:lin ang="0" scaled="0"/>
        </a:gradFill>
      </p:bgPr>
    </p:bg>
    <p:spTree>
      <p:nvGrpSpPr>
        <p:cNvPr id="121" name="Shape 121"/>
        <p:cNvGrpSpPr/>
        <p:nvPr/>
      </p:nvGrpSpPr>
      <p:grpSpPr>
        <a:xfrm>
          <a:off x="0" y="0"/>
          <a:ext cx="0" cy="0"/>
          <a:chOff x="0" y="0"/>
          <a:chExt cx="0" cy="0"/>
        </a:xfrm>
      </p:grpSpPr>
      <p:sp>
        <p:nvSpPr>
          <p:cNvPr id="122" name="Google Shape;122;p69"/>
          <p:cNvSpPr txBox="1"/>
          <p:nvPr>
            <p:ph type="title"/>
          </p:nvPr>
        </p:nvSpPr>
        <p:spPr>
          <a:xfrm>
            <a:off x="1769415"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3" name="Google Shape;123;p69"/>
          <p:cNvSpPr txBox="1"/>
          <p:nvPr>
            <p:ph idx="1" type="subTitle"/>
          </p:nvPr>
        </p:nvSpPr>
        <p:spPr>
          <a:xfrm>
            <a:off x="1769415"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69"/>
          <p:cNvSpPr txBox="1"/>
          <p:nvPr>
            <p:ph idx="2" type="title"/>
          </p:nvPr>
        </p:nvSpPr>
        <p:spPr>
          <a:xfrm>
            <a:off x="5503192"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 name="Google Shape;125;p69"/>
          <p:cNvSpPr txBox="1"/>
          <p:nvPr>
            <p:ph idx="3" type="subTitle"/>
          </p:nvPr>
        </p:nvSpPr>
        <p:spPr>
          <a:xfrm>
            <a:off x="5503192"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 name="Google Shape;126;p69"/>
          <p:cNvSpPr txBox="1"/>
          <p:nvPr>
            <p:ph idx="4" type="title"/>
          </p:nvPr>
        </p:nvSpPr>
        <p:spPr>
          <a:xfrm>
            <a:off x="1769415"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7" name="Google Shape;127;p69"/>
          <p:cNvSpPr txBox="1"/>
          <p:nvPr>
            <p:ph idx="5" type="subTitle"/>
          </p:nvPr>
        </p:nvSpPr>
        <p:spPr>
          <a:xfrm>
            <a:off x="1769415"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69"/>
          <p:cNvSpPr txBox="1"/>
          <p:nvPr>
            <p:ph idx="6" type="title"/>
          </p:nvPr>
        </p:nvSpPr>
        <p:spPr>
          <a:xfrm>
            <a:off x="1769415"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9" name="Google Shape;129;p69"/>
          <p:cNvSpPr txBox="1"/>
          <p:nvPr>
            <p:ph idx="7" type="subTitle"/>
          </p:nvPr>
        </p:nvSpPr>
        <p:spPr>
          <a:xfrm>
            <a:off x="1769415"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0" name="Google Shape;130;p69"/>
          <p:cNvSpPr txBox="1"/>
          <p:nvPr>
            <p:ph idx="8" type="title"/>
          </p:nvPr>
        </p:nvSpPr>
        <p:spPr>
          <a:xfrm>
            <a:off x="5503192"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 name="Google Shape;131;p69"/>
          <p:cNvSpPr txBox="1"/>
          <p:nvPr>
            <p:ph idx="9" type="subTitle"/>
          </p:nvPr>
        </p:nvSpPr>
        <p:spPr>
          <a:xfrm>
            <a:off x="5503192"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2" name="Google Shape;132;p69"/>
          <p:cNvSpPr txBox="1"/>
          <p:nvPr>
            <p:ph idx="13" type="title"/>
          </p:nvPr>
        </p:nvSpPr>
        <p:spPr>
          <a:xfrm>
            <a:off x="5503192"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3" name="Google Shape;133;p69"/>
          <p:cNvSpPr txBox="1"/>
          <p:nvPr>
            <p:ph idx="14" type="subTitle"/>
          </p:nvPr>
        </p:nvSpPr>
        <p:spPr>
          <a:xfrm>
            <a:off x="5503192"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 name="Google Shape;134;p69"/>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rgbClr val="1C1C1C"/>
            </a:gs>
            <a:gs pos="100000">
              <a:srgbClr val="426B6A"/>
            </a:gs>
          </a:gsLst>
          <a:lin ang="0" scaled="0"/>
        </a:gradFill>
      </p:bgPr>
    </p:bg>
    <p:spTree>
      <p:nvGrpSpPr>
        <p:cNvPr id="135" name="Shape 135"/>
        <p:cNvGrpSpPr/>
        <p:nvPr/>
      </p:nvGrpSpPr>
      <p:grpSpPr>
        <a:xfrm>
          <a:off x="0" y="0"/>
          <a:ext cx="0" cy="0"/>
          <a:chOff x="0" y="0"/>
          <a:chExt cx="0" cy="0"/>
        </a:xfrm>
      </p:grpSpPr>
      <p:sp>
        <p:nvSpPr>
          <p:cNvPr id="136" name="Google Shape;136;p70"/>
          <p:cNvSpPr txBox="1"/>
          <p:nvPr>
            <p:ph type="title"/>
          </p:nvPr>
        </p:nvSpPr>
        <p:spPr>
          <a:xfrm>
            <a:off x="1360500" y="2513000"/>
            <a:ext cx="6423000" cy="91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7" name="Google Shape;137;p70"/>
          <p:cNvSpPr txBox="1"/>
          <p:nvPr>
            <p:ph idx="2" type="title"/>
          </p:nvPr>
        </p:nvSpPr>
        <p:spPr>
          <a:xfrm>
            <a:off x="3657600" y="1269375"/>
            <a:ext cx="1828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8" name="Google Shape;138;p70"/>
          <p:cNvSpPr txBox="1"/>
          <p:nvPr>
            <p:ph idx="1" type="subTitle"/>
          </p:nvPr>
        </p:nvSpPr>
        <p:spPr>
          <a:xfrm>
            <a:off x="1360500" y="3427400"/>
            <a:ext cx="6423000" cy="41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9" name="Google Shape;139;p70"/>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40" name="Google Shape;140;p70"/>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C1C1C"/>
            </a:gs>
            <a:gs pos="100000">
              <a:srgbClr val="426B6A"/>
            </a:gs>
          </a:gsLst>
          <a:lin ang="0" scaled="0"/>
        </a:gradFill>
      </p:bgPr>
    </p:bg>
    <p:spTree>
      <p:nvGrpSpPr>
        <p:cNvPr id="141" name="Shape 141"/>
        <p:cNvGrpSpPr/>
        <p:nvPr/>
      </p:nvGrpSpPr>
      <p:grpSpPr>
        <a:xfrm>
          <a:off x="0" y="0"/>
          <a:ext cx="0" cy="0"/>
          <a:chOff x="0" y="0"/>
          <a:chExt cx="0" cy="0"/>
        </a:xfrm>
      </p:grpSpPr>
      <p:sp>
        <p:nvSpPr>
          <p:cNvPr id="142" name="Google Shape;142;p71"/>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6000"/>
              <a:buNone/>
              <a:defRPr sz="8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3" name="Google Shape;143;p7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44" name="Google Shape;144;p71"/>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5" name="Shape 145"/>
        <p:cNvGrpSpPr/>
        <p:nvPr/>
      </p:nvGrpSpPr>
      <p:grpSpPr>
        <a:xfrm>
          <a:off x="0" y="0"/>
          <a:ext cx="0" cy="0"/>
          <a:chOff x="0" y="0"/>
          <a:chExt cx="0" cy="0"/>
        </a:xfrm>
      </p:grpSpPr>
      <p:sp>
        <p:nvSpPr>
          <p:cNvPr id="146" name="Google Shape;146;p72"/>
          <p:cNvSpPr/>
          <p:nvPr/>
        </p:nvSpPr>
        <p:spPr>
          <a:xfrm flipH="1" rot="10800000">
            <a:off x="-125" y="0"/>
            <a:ext cx="9144000" cy="5143500"/>
          </a:xfrm>
          <a:prstGeom prst="rect">
            <a:avLst/>
          </a:prstGeom>
          <a:solidFill>
            <a:srgbClr val="426B6A">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72"/>
          <p:cNvSpPr txBox="1"/>
          <p:nvPr>
            <p:ph type="title"/>
          </p:nvPr>
        </p:nvSpPr>
        <p:spPr>
          <a:xfrm>
            <a:off x="1541025" y="1943750"/>
            <a:ext cx="6062100" cy="12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500"/>
              <a:buNone/>
              <a:defRPr sz="5000">
                <a:solidFill>
                  <a:schemeClr val="accent3"/>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8" name="Google Shape;148;p72"/>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lt1"/>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rgbClr val="1C1C1C"/>
            </a:gs>
            <a:gs pos="100000">
              <a:srgbClr val="426B6A"/>
            </a:gs>
          </a:gsLst>
          <a:lin ang="0" scaled="0"/>
        </a:gradFill>
      </p:bgPr>
    </p:bg>
    <p:spTree>
      <p:nvGrpSpPr>
        <p:cNvPr id="149" name="Shape 149"/>
        <p:cNvGrpSpPr/>
        <p:nvPr/>
      </p:nvGrpSpPr>
      <p:grpSpPr>
        <a:xfrm>
          <a:off x="0" y="0"/>
          <a:ext cx="0" cy="0"/>
          <a:chOff x="0" y="0"/>
          <a:chExt cx="0" cy="0"/>
        </a:xfrm>
      </p:grpSpPr>
      <p:sp>
        <p:nvSpPr>
          <p:cNvPr id="150" name="Google Shape;150;p73"/>
          <p:cNvSpPr txBox="1"/>
          <p:nvPr>
            <p:ph type="title"/>
          </p:nvPr>
        </p:nvSpPr>
        <p:spPr>
          <a:xfrm>
            <a:off x="1733811" y="3382675"/>
            <a:ext cx="5676300" cy="53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1" name="Google Shape;151;p73"/>
          <p:cNvSpPr txBox="1"/>
          <p:nvPr>
            <p:ph idx="1" type="subTitle"/>
          </p:nvPr>
        </p:nvSpPr>
        <p:spPr>
          <a:xfrm>
            <a:off x="1733775" y="1076525"/>
            <a:ext cx="5676300" cy="174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2" name="Google Shape;152;p7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53" name="Google Shape;153;p73"/>
          <p:cNvSpPr/>
          <p:nvPr/>
        </p:nvSpPr>
        <p:spPr>
          <a:xfrm flipH="1" rot="10800000">
            <a:off x="223136" y="230155"/>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73"/>
          <p:cNvGrpSpPr/>
          <p:nvPr/>
        </p:nvGrpSpPr>
        <p:grpSpPr>
          <a:xfrm flipH="1" rot="5400000">
            <a:off x="-577124" y="764951"/>
            <a:ext cx="1672853" cy="143201"/>
            <a:chOff x="7239530" y="753659"/>
            <a:chExt cx="1672853" cy="143201"/>
          </a:xfrm>
        </p:grpSpPr>
        <p:sp>
          <p:nvSpPr>
            <p:cNvPr id="155" name="Google Shape;155;p7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7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rgbClr val="1C1C1C"/>
            </a:gs>
            <a:gs pos="100000">
              <a:srgbClr val="426B6A"/>
            </a:gs>
          </a:gsLst>
          <a:lin ang="0" scaled="0"/>
        </a:gradFill>
      </p:bgPr>
    </p:bg>
    <p:spTree>
      <p:nvGrpSpPr>
        <p:cNvPr id="157" name="Shape 157"/>
        <p:cNvGrpSpPr/>
        <p:nvPr/>
      </p:nvGrpSpPr>
      <p:grpSpPr>
        <a:xfrm>
          <a:off x="0" y="0"/>
          <a:ext cx="0" cy="0"/>
          <a:chOff x="0" y="0"/>
          <a:chExt cx="0" cy="0"/>
        </a:xfrm>
      </p:grpSpPr>
      <p:sp>
        <p:nvSpPr>
          <p:cNvPr id="158" name="Google Shape;158;p74"/>
          <p:cNvSpPr txBox="1"/>
          <p:nvPr>
            <p:ph idx="1" type="subTitle"/>
          </p:nvPr>
        </p:nvSpPr>
        <p:spPr>
          <a:xfrm>
            <a:off x="1416613" y="1977525"/>
            <a:ext cx="3017400" cy="161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 name="Google Shape;159;p7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0" name="Google Shape;160;p74"/>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 name="Google Shape;161;p74"/>
          <p:cNvGrpSpPr/>
          <p:nvPr/>
        </p:nvGrpSpPr>
        <p:grpSpPr>
          <a:xfrm rot="5400000">
            <a:off x="-577124" y="4241718"/>
            <a:ext cx="1672853" cy="143201"/>
            <a:chOff x="7239530" y="753659"/>
            <a:chExt cx="1672853" cy="143201"/>
          </a:xfrm>
        </p:grpSpPr>
        <p:sp>
          <p:nvSpPr>
            <p:cNvPr id="162" name="Google Shape;162;p7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7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gradFill>
          <a:gsLst>
            <a:gs pos="0">
              <a:srgbClr val="1C1C1C"/>
            </a:gs>
            <a:gs pos="100000">
              <a:srgbClr val="426B6A"/>
            </a:gs>
          </a:gsLst>
          <a:lin ang="0" scaled="0"/>
        </a:gradFill>
      </p:bgPr>
    </p:bg>
    <p:spTree>
      <p:nvGrpSpPr>
        <p:cNvPr id="164" name="Shape 164"/>
        <p:cNvGrpSpPr/>
        <p:nvPr/>
      </p:nvGrpSpPr>
      <p:grpSpPr>
        <a:xfrm>
          <a:off x="0" y="0"/>
          <a:ext cx="0" cy="0"/>
          <a:chOff x="0" y="0"/>
          <a:chExt cx="0" cy="0"/>
        </a:xfrm>
      </p:grpSpPr>
      <p:sp>
        <p:nvSpPr>
          <p:cNvPr id="165" name="Google Shape;165;p75"/>
          <p:cNvSpPr txBox="1"/>
          <p:nvPr>
            <p:ph idx="1" type="subTitle"/>
          </p:nvPr>
        </p:nvSpPr>
        <p:spPr>
          <a:xfrm>
            <a:off x="1969100" y="2988163"/>
            <a:ext cx="5205900" cy="9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7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 name="Google Shape;167;p75"/>
          <p:cNvSpPr/>
          <p:nvPr/>
        </p:nvSpPr>
        <p:spPr>
          <a:xfrm flipH="1">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gradFill>
          <a:gsLst>
            <a:gs pos="0">
              <a:srgbClr val="1C1C1C"/>
            </a:gs>
            <a:gs pos="100000">
              <a:srgbClr val="426B6A"/>
            </a:gs>
          </a:gsLst>
          <a:lin ang="0" scaled="0"/>
        </a:gradFill>
      </p:bgPr>
    </p:bg>
    <p:spTree>
      <p:nvGrpSpPr>
        <p:cNvPr id="168" name="Shape 168"/>
        <p:cNvGrpSpPr/>
        <p:nvPr/>
      </p:nvGrpSpPr>
      <p:grpSpPr>
        <a:xfrm>
          <a:off x="0" y="0"/>
          <a:ext cx="0" cy="0"/>
          <a:chOff x="0" y="0"/>
          <a:chExt cx="0" cy="0"/>
        </a:xfrm>
      </p:grpSpPr>
      <p:sp>
        <p:nvSpPr>
          <p:cNvPr id="169" name="Google Shape;169;p76"/>
          <p:cNvSpPr txBox="1"/>
          <p:nvPr>
            <p:ph type="title"/>
          </p:nvPr>
        </p:nvSpPr>
        <p:spPr>
          <a:xfrm>
            <a:off x="1834269" y="1601563"/>
            <a:ext cx="3677400" cy="91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0" name="Google Shape;170;p76"/>
          <p:cNvSpPr txBox="1"/>
          <p:nvPr>
            <p:ph idx="2" type="title"/>
          </p:nvPr>
        </p:nvSpPr>
        <p:spPr>
          <a:xfrm>
            <a:off x="5747400"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71" name="Google Shape;171;p76"/>
          <p:cNvSpPr txBox="1"/>
          <p:nvPr>
            <p:ph idx="1" type="subTitle"/>
          </p:nvPr>
        </p:nvSpPr>
        <p:spPr>
          <a:xfrm>
            <a:off x="1834269" y="2515963"/>
            <a:ext cx="36774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2" name="Google Shape;172;p76"/>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73" name="Google Shape;173;p76"/>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C1C1C"/>
            </a:gs>
            <a:gs pos="100000">
              <a:srgbClr val="426B6A"/>
            </a:gs>
          </a:gsLst>
          <a:lin ang="0" scaled="0"/>
        </a:gradFill>
      </p:bgPr>
    </p:bg>
    <p:spTree>
      <p:nvGrpSpPr>
        <p:cNvPr id="21" name="Shape 21"/>
        <p:cNvGrpSpPr/>
        <p:nvPr/>
      </p:nvGrpSpPr>
      <p:grpSpPr>
        <a:xfrm>
          <a:off x="0" y="0"/>
          <a:ext cx="0" cy="0"/>
          <a:chOff x="0" y="0"/>
          <a:chExt cx="0" cy="0"/>
        </a:xfrm>
      </p:grpSpPr>
      <p:sp>
        <p:nvSpPr>
          <p:cNvPr id="22" name="Google Shape;22;p5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 name="Google Shape;23;p59"/>
          <p:cNvSpPr/>
          <p:nvPr/>
        </p:nvSpPr>
        <p:spPr>
          <a:xfrm>
            <a:off x="223205" y="230151"/>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 name="Google Shape;24;p59"/>
          <p:cNvGrpSpPr/>
          <p:nvPr/>
        </p:nvGrpSpPr>
        <p:grpSpPr>
          <a:xfrm rot="5400000">
            <a:off x="-577124" y="4241718"/>
            <a:ext cx="1672853" cy="143201"/>
            <a:chOff x="7239530" y="753659"/>
            <a:chExt cx="1672853" cy="143201"/>
          </a:xfrm>
        </p:grpSpPr>
        <p:sp>
          <p:nvSpPr>
            <p:cNvPr id="25" name="Google Shape;25;p5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C1C1C"/>
            </a:gs>
            <a:gs pos="100000">
              <a:srgbClr val="426B6A"/>
            </a:gs>
          </a:gsLst>
          <a:lin ang="0" scaled="0"/>
        </a:gradFill>
      </p:bgPr>
    </p:bg>
    <p:spTree>
      <p:nvGrpSpPr>
        <p:cNvPr id="174" name="Shape 174"/>
        <p:cNvGrpSpPr/>
        <p:nvPr/>
      </p:nvGrpSpPr>
      <p:grpSpPr>
        <a:xfrm>
          <a:off x="0" y="0"/>
          <a:ext cx="0" cy="0"/>
          <a:chOff x="0" y="0"/>
          <a:chExt cx="0" cy="0"/>
        </a:xfrm>
      </p:grpSpPr>
      <p:sp>
        <p:nvSpPr>
          <p:cNvPr id="175" name="Google Shape;175;p77"/>
          <p:cNvSpPr txBox="1"/>
          <p:nvPr>
            <p:ph hasCustomPrompt="1" type="title"/>
          </p:nvPr>
        </p:nvSpPr>
        <p:spPr>
          <a:xfrm>
            <a:off x="1284000" y="1754238"/>
            <a:ext cx="6576000" cy="113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5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6" name="Google Shape;176;p77"/>
          <p:cNvSpPr txBox="1"/>
          <p:nvPr>
            <p:ph idx="1" type="subTitle"/>
          </p:nvPr>
        </p:nvSpPr>
        <p:spPr>
          <a:xfrm>
            <a:off x="1284000" y="2885550"/>
            <a:ext cx="6576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7" name="Google Shape;177;p77"/>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78" name="Google Shape;178;p77"/>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77"/>
          <p:cNvGrpSpPr/>
          <p:nvPr/>
        </p:nvGrpSpPr>
        <p:grpSpPr>
          <a:xfrm flipH="1" rot="5400000">
            <a:off x="-577124" y="764951"/>
            <a:ext cx="1672853" cy="143201"/>
            <a:chOff x="7239530" y="753659"/>
            <a:chExt cx="1672853" cy="143201"/>
          </a:xfrm>
        </p:grpSpPr>
        <p:sp>
          <p:nvSpPr>
            <p:cNvPr id="180" name="Google Shape;180;p7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rgbClr val="1C1C1C"/>
            </a:gs>
            <a:gs pos="100000">
              <a:srgbClr val="426B6A"/>
            </a:gs>
          </a:gsLst>
          <a:lin ang="0" scaled="0"/>
        </a:gradFill>
      </p:bgPr>
    </p:bg>
    <p:spTree>
      <p:nvGrpSpPr>
        <p:cNvPr id="182" name="Shape 182"/>
        <p:cNvGrpSpPr/>
        <p:nvPr/>
      </p:nvGrpSpPr>
      <p:grpSpPr>
        <a:xfrm>
          <a:off x="0" y="0"/>
          <a:ext cx="0" cy="0"/>
          <a:chOff x="0" y="0"/>
          <a:chExt cx="0" cy="0"/>
        </a:xfrm>
      </p:grpSpPr>
      <p:sp>
        <p:nvSpPr>
          <p:cNvPr id="183" name="Google Shape;183;p78"/>
          <p:cNvSpPr txBox="1"/>
          <p:nvPr>
            <p:ph type="title"/>
          </p:nvPr>
        </p:nvSpPr>
        <p:spPr>
          <a:xfrm>
            <a:off x="1104900" y="1047723"/>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4" name="Google Shape;184;p78"/>
          <p:cNvSpPr txBox="1"/>
          <p:nvPr>
            <p:ph idx="1" type="subTitle"/>
          </p:nvPr>
        </p:nvSpPr>
        <p:spPr>
          <a:xfrm>
            <a:off x="1104900" y="1714171"/>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5" name="Google Shape;185;p78"/>
          <p:cNvSpPr txBox="1"/>
          <p:nvPr>
            <p:ph idx="2" type="title"/>
          </p:nvPr>
        </p:nvSpPr>
        <p:spPr>
          <a:xfrm>
            <a:off x="2514600" y="2255126"/>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6" name="Google Shape;186;p78"/>
          <p:cNvSpPr txBox="1"/>
          <p:nvPr>
            <p:ph idx="3" type="subTitle"/>
          </p:nvPr>
        </p:nvSpPr>
        <p:spPr>
          <a:xfrm>
            <a:off x="2514600" y="2921574"/>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7" name="Google Shape;187;p78"/>
          <p:cNvSpPr txBox="1"/>
          <p:nvPr>
            <p:ph idx="4" type="title"/>
          </p:nvPr>
        </p:nvSpPr>
        <p:spPr>
          <a:xfrm>
            <a:off x="3924300" y="3462529"/>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88" name="Google Shape;188;p78"/>
          <p:cNvSpPr txBox="1"/>
          <p:nvPr>
            <p:ph idx="5" type="subTitle"/>
          </p:nvPr>
        </p:nvSpPr>
        <p:spPr>
          <a:xfrm>
            <a:off x="3924300" y="4128978"/>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9" name="Google Shape;189;p78"/>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 name="Google Shape;190;p78"/>
          <p:cNvGrpSpPr/>
          <p:nvPr/>
        </p:nvGrpSpPr>
        <p:grpSpPr>
          <a:xfrm flipH="1" rot="5400000">
            <a:off x="-577124" y="764951"/>
            <a:ext cx="1672853" cy="143201"/>
            <a:chOff x="7239530" y="753659"/>
            <a:chExt cx="1672853" cy="143201"/>
          </a:xfrm>
        </p:grpSpPr>
        <p:sp>
          <p:nvSpPr>
            <p:cNvPr id="191" name="Google Shape;191;p7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gradFill>
          <a:gsLst>
            <a:gs pos="0">
              <a:srgbClr val="1C1C1C"/>
            </a:gs>
            <a:gs pos="100000">
              <a:srgbClr val="426B6A"/>
            </a:gs>
          </a:gsLst>
          <a:lin ang="0" scaled="0"/>
        </a:gradFill>
      </p:bgPr>
    </p:bg>
    <p:spTree>
      <p:nvGrpSpPr>
        <p:cNvPr id="193" name="Shape 193"/>
        <p:cNvGrpSpPr/>
        <p:nvPr/>
      </p:nvGrpSpPr>
      <p:grpSpPr>
        <a:xfrm>
          <a:off x="0" y="0"/>
          <a:ext cx="0" cy="0"/>
          <a:chOff x="0" y="0"/>
          <a:chExt cx="0" cy="0"/>
        </a:xfrm>
      </p:grpSpPr>
      <p:sp>
        <p:nvSpPr>
          <p:cNvPr id="194" name="Google Shape;194;p79"/>
          <p:cNvSpPr txBox="1"/>
          <p:nvPr>
            <p:ph type="title"/>
          </p:nvPr>
        </p:nvSpPr>
        <p:spPr>
          <a:xfrm>
            <a:off x="14010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5" name="Google Shape;195;p79"/>
          <p:cNvSpPr txBox="1"/>
          <p:nvPr>
            <p:ph idx="1" type="subTitle"/>
          </p:nvPr>
        </p:nvSpPr>
        <p:spPr>
          <a:xfrm>
            <a:off x="1091106" y="3303287"/>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79"/>
          <p:cNvSpPr txBox="1"/>
          <p:nvPr>
            <p:ph idx="2" type="title"/>
          </p:nvPr>
        </p:nvSpPr>
        <p:spPr>
          <a:xfrm>
            <a:off x="4036825" y="1791925"/>
            <a:ext cx="1070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7" name="Google Shape;197;p79"/>
          <p:cNvSpPr txBox="1"/>
          <p:nvPr>
            <p:ph idx="3" type="subTitle"/>
          </p:nvPr>
        </p:nvSpPr>
        <p:spPr>
          <a:xfrm>
            <a:off x="3720925"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8" name="Google Shape;198;p79"/>
          <p:cNvSpPr txBox="1"/>
          <p:nvPr>
            <p:ph idx="4" type="title"/>
          </p:nvPr>
        </p:nvSpPr>
        <p:spPr>
          <a:xfrm>
            <a:off x="66606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99" name="Google Shape;199;p79"/>
          <p:cNvSpPr txBox="1"/>
          <p:nvPr>
            <p:ph idx="5" type="subTitle"/>
          </p:nvPr>
        </p:nvSpPr>
        <p:spPr>
          <a:xfrm>
            <a:off x="6350694"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 name="Google Shape;200;p79"/>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1" name="Google Shape;201;p79"/>
          <p:cNvSpPr txBox="1"/>
          <p:nvPr>
            <p:ph idx="7" type="title"/>
          </p:nvPr>
        </p:nvSpPr>
        <p:spPr>
          <a:xfrm>
            <a:off x="1091106"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2" name="Google Shape;202;p79"/>
          <p:cNvSpPr txBox="1"/>
          <p:nvPr>
            <p:ph idx="8" type="title"/>
          </p:nvPr>
        </p:nvSpPr>
        <p:spPr>
          <a:xfrm>
            <a:off x="3720925"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3" name="Google Shape;203;p79"/>
          <p:cNvSpPr txBox="1"/>
          <p:nvPr>
            <p:ph idx="9" type="title"/>
          </p:nvPr>
        </p:nvSpPr>
        <p:spPr>
          <a:xfrm>
            <a:off x="6350694"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204" name="Google Shape;204;p79"/>
          <p:cNvGrpSpPr/>
          <p:nvPr/>
        </p:nvGrpSpPr>
        <p:grpSpPr>
          <a:xfrm flipH="1" rot="-5400000">
            <a:off x="8094374" y="4241717"/>
            <a:ext cx="1672853" cy="143201"/>
            <a:chOff x="7239530" y="753659"/>
            <a:chExt cx="1672853" cy="143201"/>
          </a:xfrm>
        </p:grpSpPr>
        <p:sp>
          <p:nvSpPr>
            <p:cNvPr id="205" name="Google Shape;205;p7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79"/>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bg>
      <p:bgPr>
        <a:gradFill>
          <a:gsLst>
            <a:gs pos="0">
              <a:srgbClr val="1C1C1C"/>
            </a:gs>
            <a:gs pos="100000">
              <a:srgbClr val="426B6A"/>
            </a:gs>
          </a:gsLst>
          <a:lin ang="0" scaled="0"/>
        </a:gradFill>
      </p:bgPr>
    </p:bg>
    <p:spTree>
      <p:nvGrpSpPr>
        <p:cNvPr id="208" name="Shape 208"/>
        <p:cNvGrpSpPr/>
        <p:nvPr/>
      </p:nvGrpSpPr>
      <p:grpSpPr>
        <a:xfrm>
          <a:off x="0" y="0"/>
          <a:ext cx="0" cy="0"/>
          <a:chOff x="0" y="0"/>
          <a:chExt cx="0" cy="0"/>
        </a:xfrm>
      </p:grpSpPr>
      <p:sp>
        <p:nvSpPr>
          <p:cNvPr id="209" name="Google Shape;209;p80"/>
          <p:cNvSpPr txBox="1"/>
          <p:nvPr>
            <p:ph type="title"/>
          </p:nvPr>
        </p:nvSpPr>
        <p:spPr>
          <a:xfrm>
            <a:off x="6579249" y="1872826"/>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10" name="Google Shape;210;p80"/>
          <p:cNvSpPr txBox="1"/>
          <p:nvPr>
            <p:ph idx="1" type="subTitle"/>
          </p:nvPr>
        </p:nvSpPr>
        <p:spPr>
          <a:xfrm>
            <a:off x="944450" y="1872826"/>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1" name="Google Shape;211;p80"/>
          <p:cNvSpPr txBox="1"/>
          <p:nvPr>
            <p:ph idx="2" type="title"/>
          </p:nvPr>
        </p:nvSpPr>
        <p:spPr>
          <a:xfrm>
            <a:off x="6579249" y="3310824"/>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12" name="Google Shape;212;p80"/>
          <p:cNvSpPr txBox="1"/>
          <p:nvPr>
            <p:ph idx="3" type="subTitle"/>
          </p:nvPr>
        </p:nvSpPr>
        <p:spPr>
          <a:xfrm>
            <a:off x="944450" y="3310824"/>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3" name="Google Shape;213;p80"/>
          <p:cNvSpPr txBox="1"/>
          <p:nvPr>
            <p:ph idx="4"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4" name="Google Shape;214;p80"/>
          <p:cNvSpPr txBox="1"/>
          <p:nvPr>
            <p:ph idx="5" type="title"/>
          </p:nvPr>
        </p:nvSpPr>
        <p:spPr>
          <a:xfrm>
            <a:off x="944451" y="1399701"/>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 name="Google Shape;215;p80"/>
          <p:cNvSpPr txBox="1"/>
          <p:nvPr>
            <p:ph idx="6" type="title"/>
          </p:nvPr>
        </p:nvSpPr>
        <p:spPr>
          <a:xfrm>
            <a:off x="944451" y="2833004"/>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6" name="Google Shape;216;p80"/>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 name="Google Shape;217;p80"/>
          <p:cNvGrpSpPr/>
          <p:nvPr/>
        </p:nvGrpSpPr>
        <p:grpSpPr>
          <a:xfrm rot="5400000">
            <a:off x="-577124" y="4241718"/>
            <a:ext cx="1672853" cy="143201"/>
            <a:chOff x="7239530" y="753659"/>
            <a:chExt cx="1672853" cy="143201"/>
          </a:xfrm>
        </p:grpSpPr>
        <p:sp>
          <p:nvSpPr>
            <p:cNvPr id="218" name="Google Shape;218;p8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gradFill>
          <a:gsLst>
            <a:gs pos="0">
              <a:srgbClr val="1C1C1C"/>
            </a:gs>
            <a:gs pos="100000">
              <a:srgbClr val="426B6A"/>
            </a:gs>
          </a:gsLst>
          <a:lin ang="0" scaled="0"/>
        </a:gradFill>
      </p:bgPr>
    </p:bg>
    <p:spTree>
      <p:nvGrpSpPr>
        <p:cNvPr id="220" name="Shape 220"/>
        <p:cNvGrpSpPr/>
        <p:nvPr/>
      </p:nvGrpSpPr>
      <p:grpSpPr>
        <a:xfrm>
          <a:off x="0" y="0"/>
          <a:ext cx="0" cy="0"/>
          <a:chOff x="0" y="0"/>
          <a:chExt cx="0" cy="0"/>
        </a:xfrm>
      </p:grpSpPr>
      <p:sp>
        <p:nvSpPr>
          <p:cNvPr id="221" name="Google Shape;221;p81"/>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2" name="Google Shape;222;p81"/>
          <p:cNvSpPr/>
          <p:nvPr/>
        </p:nvSpPr>
        <p:spPr>
          <a:xfrm flipH="1">
            <a:off x="228617"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81"/>
          <p:cNvGrpSpPr/>
          <p:nvPr/>
        </p:nvGrpSpPr>
        <p:grpSpPr>
          <a:xfrm flipH="1" rot="-5400000">
            <a:off x="8018174" y="4241717"/>
            <a:ext cx="1672853" cy="143201"/>
            <a:chOff x="7239530" y="753659"/>
            <a:chExt cx="1672853" cy="143201"/>
          </a:xfrm>
        </p:grpSpPr>
        <p:sp>
          <p:nvSpPr>
            <p:cNvPr id="224" name="Google Shape;224;p81"/>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1"/>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8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bg>
      <p:bgPr>
        <a:gradFill>
          <a:gsLst>
            <a:gs pos="0">
              <a:srgbClr val="1C1C1C"/>
            </a:gs>
            <a:gs pos="100000">
              <a:srgbClr val="426B6A"/>
            </a:gs>
          </a:gsLst>
          <a:lin ang="0" scaled="0"/>
        </a:gradFill>
      </p:bgPr>
    </p:bg>
    <p:spTree>
      <p:nvGrpSpPr>
        <p:cNvPr id="227" name="Shape 227"/>
        <p:cNvGrpSpPr/>
        <p:nvPr/>
      </p:nvGrpSpPr>
      <p:grpSpPr>
        <a:xfrm>
          <a:off x="0" y="0"/>
          <a:ext cx="0" cy="0"/>
          <a:chOff x="0" y="0"/>
          <a:chExt cx="0" cy="0"/>
        </a:xfrm>
      </p:grpSpPr>
      <p:sp>
        <p:nvSpPr>
          <p:cNvPr id="228" name="Google Shape;228;p8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29" name="Google Shape;229;p82"/>
          <p:cNvGrpSpPr/>
          <p:nvPr/>
        </p:nvGrpSpPr>
        <p:grpSpPr>
          <a:xfrm flipH="1" rot="5400000">
            <a:off x="-577124" y="764951"/>
            <a:ext cx="1672853" cy="143201"/>
            <a:chOff x="7239530" y="753659"/>
            <a:chExt cx="1672853" cy="143201"/>
          </a:xfrm>
        </p:grpSpPr>
        <p:sp>
          <p:nvSpPr>
            <p:cNvPr id="230" name="Google Shape;230;p8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8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82"/>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bg>
      <p:bgPr>
        <a:gradFill>
          <a:gsLst>
            <a:gs pos="0">
              <a:srgbClr val="1C1C1C"/>
            </a:gs>
            <a:gs pos="100000">
              <a:srgbClr val="426B6A"/>
            </a:gs>
          </a:gsLst>
          <a:lin ang="0" scaled="0"/>
        </a:gradFill>
      </p:bgPr>
    </p:bg>
    <p:spTree>
      <p:nvGrpSpPr>
        <p:cNvPr id="233" name="Shape 233"/>
        <p:cNvGrpSpPr/>
        <p:nvPr/>
      </p:nvGrpSpPr>
      <p:grpSpPr>
        <a:xfrm>
          <a:off x="0" y="0"/>
          <a:ext cx="0" cy="0"/>
          <a:chOff x="0" y="0"/>
          <a:chExt cx="0" cy="0"/>
        </a:xfrm>
      </p:grpSpPr>
      <p:sp>
        <p:nvSpPr>
          <p:cNvPr id="234" name="Google Shape;234;p83"/>
          <p:cNvSpPr txBox="1"/>
          <p:nvPr>
            <p:ph type="title"/>
          </p:nvPr>
        </p:nvSpPr>
        <p:spPr>
          <a:xfrm>
            <a:off x="1420225" y="1535875"/>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83"/>
          <p:cNvSpPr txBox="1"/>
          <p:nvPr>
            <p:ph idx="1" type="subTitle"/>
          </p:nvPr>
        </p:nvSpPr>
        <p:spPr>
          <a:xfrm>
            <a:off x="1420225" y="1891778"/>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83"/>
          <p:cNvSpPr txBox="1"/>
          <p:nvPr>
            <p:ph idx="2" type="title"/>
          </p:nvPr>
        </p:nvSpPr>
        <p:spPr>
          <a:xfrm>
            <a:off x="1420225" y="2510691"/>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83"/>
          <p:cNvSpPr txBox="1"/>
          <p:nvPr>
            <p:ph idx="3" type="subTitle"/>
          </p:nvPr>
        </p:nvSpPr>
        <p:spPr>
          <a:xfrm>
            <a:off x="1420225" y="2866600"/>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83"/>
          <p:cNvSpPr txBox="1"/>
          <p:nvPr>
            <p:ph idx="4" type="title"/>
          </p:nvPr>
        </p:nvSpPr>
        <p:spPr>
          <a:xfrm>
            <a:off x="1420225" y="3485507"/>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9" name="Google Shape;239;p83"/>
          <p:cNvSpPr txBox="1"/>
          <p:nvPr>
            <p:ph idx="5" type="subTitle"/>
          </p:nvPr>
        </p:nvSpPr>
        <p:spPr>
          <a:xfrm>
            <a:off x="1420225" y="3841422"/>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 name="Google Shape;240;p83"/>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gradFill>
          <a:gsLst>
            <a:gs pos="0">
              <a:srgbClr val="1C1C1C"/>
            </a:gs>
            <a:gs pos="100000">
              <a:srgbClr val="426B6A"/>
            </a:gs>
          </a:gsLst>
          <a:lin ang="0" scaled="0"/>
        </a:gradFill>
      </p:bgPr>
    </p:bg>
    <p:spTree>
      <p:nvGrpSpPr>
        <p:cNvPr id="241" name="Shape 241"/>
        <p:cNvGrpSpPr/>
        <p:nvPr/>
      </p:nvGrpSpPr>
      <p:grpSpPr>
        <a:xfrm>
          <a:off x="0" y="0"/>
          <a:ext cx="0" cy="0"/>
          <a:chOff x="0" y="0"/>
          <a:chExt cx="0" cy="0"/>
        </a:xfrm>
      </p:grpSpPr>
      <p:sp>
        <p:nvSpPr>
          <p:cNvPr id="242" name="Google Shape;242;p84"/>
          <p:cNvSpPr txBox="1"/>
          <p:nvPr>
            <p:ph type="title"/>
          </p:nvPr>
        </p:nvSpPr>
        <p:spPr>
          <a:xfrm>
            <a:off x="5608100" y="1382175"/>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3" name="Google Shape;243;p84"/>
          <p:cNvSpPr txBox="1"/>
          <p:nvPr>
            <p:ph idx="1" type="subTitle"/>
          </p:nvPr>
        </p:nvSpPr>
        <p:spPr>
          <a:xfrm>
            <a:off x="5608100" y="1656076"/>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84"/>
          <p:cNvSpPr txBox="1"/>
          <p:nvPr>
            <p:ph idx="2" type="title"/>
          </p:nvPr>
        </p:nvSpPr>
        <p:spPr>
          <a:xfrm>
            <a:off x="5608100" y="3413772"/>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5" name="Google Shape;245;p84"/>
          <p:cNvSpPr txBox="1"/>
          <p:nvPr>
            <p:ph idx="3" type="subTitle"/>
          </p:nvPr>
        </p:nvSpPr>
        <p:spPr>
          <a:xfrm>
            <a:off x="5608100" y="3687673"/>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84"/>
          <p:cNvSpPr txBox="1"/>
          <p:nvPr>
            <p:ph idx="4" type="title"/>
          </p:nvPr>
        </p:nvSpPr>
        <p:spPr>
          <a:xfrm>
            <a:off x="5608100" y="2397967"/>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7" name="Google Shape;247;p84"/>
          <p:cNvSpPr txBox="1"/>
          <p:nvPr>
            <p:ph idx="5" type="subTitle"/>
          </p:nvPr>
        </p:nvSpPr>
        <p:spPr>
          <a:xfrm>
            <a:off x="5608100" y="2671868"/>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84"/>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49" name="Google Shape;249;p84"/>
          <p:cNvGrpSpPr/>
          <p:nvPr/>
        </p:nvGrpSpPr>
        <p:grpSpPr>
          <a:xfrm flipH="1" rot="5400000">
            <a:off x="-577124" y="764951"/>
            <a:ext cx="1672853" cy="143201"/>
            <a:chOff x="7239530" y="753659"/>
            <a:chExt cx="1672853" cy="143201"/>
          </a:xfrm>
        </p:grpSpPr>
        <p:sp>
          <p:nvSpPr>
            <p:cNvPr id="250" name="Google Shape;250;p8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8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 name="Google Shape;252;p84"/>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gradFill>
          <a:gsLst>
            <a:gs pos="0">
              <a:srgbClr val="1C1C1C"/>
            </a:gs>
            <a:gs pos="100000">
              <a:srgbClr val="426B6A"/>
            </a:gs>
          </a:gsLst>
          <a:lin ang="0" scaled="0"/>
        </a:gradFill>
      </p:bgPr>
    </p:bg>
    <p:spTree>
      <p:nvGrpSpPr>
        <p:cNvPr id="253" name="Shape 253"/>
        <p:cNvGrpSpPr/>
        <p:nvPr/>
      </p:nvGrpSpPr>
      <p:grpSpPr>
        <a:xfrm>
          <a:off x="0" y="0"/>
          <a:ext cx="0" cy="0"/>
          <a:chOff x="0" y="0"/>
          <a:chExt cx="0" cy="0"/>
        </a:xfrm>
      </p:grpSpPr>
      <p:sp>
        <p:nvSpPr>
          <p:cNvPr id="254" name="Google Shape;254;p85"/>
          <p:cNvSpPr txBox="1"/>
          <p:nvPr>
            <p:ph idx="1" type="subTitle"/>
          </p:nvPr>
        </p:nvSpPr>
        <p:spPr>
          <a:xfrm>
            <a:off x="988025"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5" name="Google Shape;255;p8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56" name="Google Shape;256;p85"/>
          <p:cNvGrpSpPr/>
          <p:nvPr/>
        </p:nvGrpSpPr>
        <p:grpSpPr>
          <a:xfrm rot="5400000">
            <a:off x="-577124" y="4241718"/>
            <a:ext cx="1672853" cy="143201"/>
            <a:chOff x="7239530" y="753659"/>
            <a:chExt cx="1672853" cy="143201"/>
          </a:xfrm>
        </p:grpSpPr>
        <p:sp>
          <p:nvSpPr>
            <p:cNvPr id="257" name="Google Shape;257;p8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8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 name="Google Shape;259;p85"/>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bg>
      <p:bgPr>
        <a:gradFill>
          <a:gsLst>
            <a:gs pos="0">
              <a:srgbClr val="1C1C1C"/>
            </a:gs>
            <a:gs pos="100000">
              <a:srgbClr val="426B6A"/>
            </a:gs>
          </a:gsLst>
          <a:lin ang="0" scaled="0"/>
        </a:gradFill>
      </p:bgPr>
    </p:bg>
    <p:spTree>
      <p:nvGrpSpPr>
        <p:cNvPr id="260" name="Shape 260"/>
        <p:cNvGrpSpPr/>
        <p:nvPr/>
      </p:nvGrpSpPr>
      <p:grpSpPr>
        <a:xfrm>
          <a:off x="0" y="0"/>
          <a:ext cx="0" cy="0"/>
          <a:chOff x="0" y="0"/>
          <a:chExt cx="0" cy="0"/>
        </a:xfrm>
      </p:grpSpPr>
      <p:sp>
        <p:nvSpPr>
          <p:cNvPr id="261" name="Google Shape;261;p86"/>
          <p:cNvSpPr txBox="1"/>
          <p:nvPr>
            <p:ph idx="1" type="subTitle"/>
          </p:nvPr>
        </p:nvSpPr>
        <p:spPr>
          <a:xfrm>
            <a:off x="5171600"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2" name="Google Shape;262;p8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3" name="Google Shape;263;p86"/>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 name="Google Shape;264;p86"/>
          <p:cNvGrpSpPr/>
          <p:nvPr/>
        </p:nvGrpSpPr>
        <p:grpSpPr>
          <a:xfrm flipH="1" rot="-5400000">
            <a:off x="8094374" y="4241717"/>
            <a:ext cx="1672853" cy="143201"/>
            <a:chOff x="7239530" y="753659"/>
            <a:chExt cx="1672853" cy="143201"/>
          </a:xfrm>
        </p:grpSpPr>
        <p:sp>
          <p:nvSpPr>
            <p:cNvPr id="265" name="Google Shape;265;p8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C1C1C"/>
            </a:gs>
            <a:gs pos="100000">
              <a:srgbClr val="426B6A"/>
            </a:gs>
          </a:gsLst>
          <a:lin ang="0" scaled="0"/>
        </a:gradFill>
      </p:bgPr>
    </p:bg>
    <p:spTree>
      <p:nvGrpSpPr>
        <p:cNvPr id="27" name="Shape 27"/>
        <p:cNvGrpSpPr/>
        <p:nvPr/>
      </p:nvGrpSpPr>
      <p:grpSpPr>
        <a:xfrm>
          <a:off x="0" y="0"/>
          <a:ext cx="0" cy="0"/>
          <a:chOff x="0" y="0"/>
          <a:chExt cx="0" cy="0"/>
        </a:xfrm>
      </p:grpSpPr>
      <p:sp>
        <p:nvSpPr>
          <p:cNvPr id="28" name="Google Shape;28;p60"/>
          <p:cNvSpPr txBox="1"/>
          <p:nvPr>
            <p:ph type="title"/>
          </p:nvPr>
        </p:nvSpPr>
        <p:spPr>
          <a:xfrm>
            <a:off x="2391900" y="1179450"/>
            <a:ext cx="4360200" cy="134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600"/>
              <a:buNone/>
              <a:defRPr sz="10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9" name="Google Shape;29;p60"/>
          <p:cNvSpPr txBox="1"/>
          <p:nvPr>
            <p:ph idx="1" type="subTitle"/>
          </p:nvPr>
        </p:nvSpPr>
        <p:spPr>
          <a:xfrm>
            <a:off x="2391900" y="2678250"/>
            <a:ext cx="4360200" cy="12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30" name="Google Shape;30;p60"/>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31" name="Google Shape;31;p60"/>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60"/>
          <p:cNvGrpSpPr/>
          <p:nvPr/>
        </p:nvGrpSpPr>
        <p:grpSpPr>
          <a:xfrm rot="-5400000">
            <a:off x="-577123" y="764816"/>
            <a:ext cx="1672853" cy="143201"/>
            <a:chOff x="7239530" y="753659"/>
            <a:chExt cx="1672853" cy="143201"/>
          </a:xfrm>
        </p:grpSpPr>
        <p:sp>
          <p:nvSpPr>
            <p:cNvPr id="33" name="Google Shape;33;p6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rgbClr val="1C1C1C"/>
            </a:gs>
            <a:gs pos="100000">
              <a:srgbClr val="426B6A"/>
            </a:gs>
          </a:gsLst>
          <a:lin ang="0" scaled="0"/>
        </a:gradFill>
      </p:bgPr>
    </p:bg>
    <p:spTree>
      <p:nvGrpSpPr>
        <p:cNvPr id="267" name="Shape 267"/>
        <p:cNvGrpSpPr/>
        <p:nvPr/>
      </p:nvGrpSpPr>
      <p:grpSpPr>
        <a:xfrm>
          <a:off x="0" y="0"/>
          <a:ext cx="0" cy="0"/>
          <a:chOff x="0" y="0"/>
          <a:chExt cx="0" cy="0"/>
        </a:xfrm>
      </p:grpSpPr>
      <p:sp>
        <p:nvSpPr>
          <p:cNvPr id="268" name="Google Shape;268;p87"/>
          <p:cNvSpPr txBox="1"/>
          <p:nvPr>
            <p:ph type="ctrTitle"/>
          </p:nvPr>
        </p:nvSpPr>
        <p:spPr>
          <a:xfrm>
            <a:off x="2425050" y="720900"/>
            <a:ext cx="42939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8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9" name="Google Shape;269;p87"/>
          <p:cNvSpPr txBox="1"/>
          <p:nvPr>
            <p:ph idx="1" type="subTitle"/>
          </p:nvPr>
        </p:nvSpPr>
        <p:spPr>
          <a:xfrm>
            <a:off x="2425050" y="1718700"/>
            <a:ext cx="4293900" cy="118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70" name="Google Shape;270;p87"/>
          <p:cNvSpPr txBox="1"/>
          <p:nvPr/>
        </p:nvSpPr>
        <p:spPr>
          <a:xfrm>
            <a:off x="2042100" y="3872100"/>
            <a:ext cx="5059800" cy="36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Inconsolata"/>
                <a:ea typeface="Inconsolata"/>
                <a:cs typeface="Inconsolata"/>
                <a:sym typeface="Inconsolata"/>
              </a:rPr>
              <a:t>CREDITS: This presentation template was created by </a:t>
            </a:r>
            <a:r>
              <a:rPr b="1" i="0" lang="en" sz="1200" u="none" cap="none" strike="noStrike">
                <a:solidFill>
                  <a:schemeClr val="lt1"/>
                </a:solidFill>
                <a:uFill>
                  <a:noFill/>
                </a:uFill>
                <a:latin typeface="Inconsolata"/>
                <a:ea typeface="Inconsolata"/>
                <a:cs typeface="Inconsolata"/>
                <a:sym typeface="Inconsolata"/>
                <a:hlinkClick r:id="rId2">
                  <a:extLst>
                    <a:ext uri="{A12FA001-AC4F-418D-AE19-62706E023703}">
                      <ahyp:hlinkClr val="tx"/>
                    </a:ext>
                  </a:extLst>
                </a:hlinkClick>
              </a:rPr>
              <a:t>Slidesgo</a:t>
            </a:r>
            <a:r>
              <a:rPr b="0" i="0" lang="en" sz="1200" u="none" cap="none" strike="noStrike">
                <a:solidFill>
                  <a:schemeClr val="lt1"/>
                </a:solidFill>
                <a:latin typeface="Inconsolata"/>
                <a:ea typeface="Inconsolata"/>
                <a:cs typeface="Inconsolata"/>
                <a:sym typeface="Inconsolata"/>
              </a:rPr>
              <a:t>, and includes icons by </a:t>
            </a:r>
            <a:r>
              <a:rPr b="1" i="0" lang="en" sz="1200" u="none" cap="none" strike="noStrike">
                <a:solidFill>
                  <a:schemeClr val="lt1"/>
                </a:solidFill>
                <a:uFill>
                  <a:noFill/>
                </a:uFill>
                <a:latin typeface="Inconsolata"/>
                <a:ea typeface="Inconsolata"/>
                <a:cs typeface="Inconsolata"/>
                <a:sym typeface="Inconsolata"/>
                <a:hlinkClick r:id="rId3">
                  <a:extLst>
                    <a:ext uri="{A12FA001-AC4F-418D-AE19-62706E023703}">
                      <ahyp:hlinkClr val="tx"/>
                    </a:ext>
                  </a:extLst>
                </a:hlinkClick>
              </a:rPr>
              <a:t>Flaticon</a:t>
            </a:r>
            <a:r>
              <a:rPr b="0" i="0" lang="en" sz="1200" u="none" cap="none" strike="noStrike">
                <a:solidFill>
                  <a:schemeClr val="lt1"/>
                </a:solidFill>
                <a:latin typeface="Inconsolata"/>
                <a:ea typeface="Inconsolata"/>
                <a:cs typeface="Inconsolata"/>
                <a:sym typeface="Inconsolata"/>
              </a:rPr>
              <a:t>, and infographics &amp; images by </a:t>
            </a:r>
            <a:r>
              <a:rPr b="1" i="0" lang="en" sz="1200" u="none" cap="none" strike="noStrike">
                <a:solidFill>
                  <a:schemeClr val="lt1"/>
                </a:solidFill>
                <a:uFill>
                  <a:noFill/>
                </a:uFill>
                <a:latin typeface="Inconsolata"/>
                <a:ea typeface="Inconsolata"/>
                <a:cs typeface="Inconsolata"/>
                <a:sym typeface="Inconsolata"/>
                <a:hlinkClick r:id="rId4">
                  <a:extLst>
                    <a:ext uri="{A12FA001-AC4F-418D-AE19-62706E023703}">
                      <ahyp:hlinkClr val="tx"/>
                    </a:ext>
                  </a:extLst>
                </a:hlinkClick>
              </a:rPr>
              <a:t>Freepik</a:t>
            </a:r>
            <a:endParaRPr b="1" i="0" sz="1200" u="none" cap="none" strike="noStrike">
              <a:solidFill>
                <a:schemeClr val="lt1"/>
              </a:solidFill>
              <a:latin typeface="Inconsolata"/>
              <a:ea typeface="Inconsolata"/>
              <a:cs typeface="Inconsolata"/>
              <a:sym typeface="Inconsolata"/>
            </a:endParaRPr>
          </a:p>
        </p:txBody>
      </p:sp>
      <p:sp>
        <p:nvSpPr>
          <p:cNvPr id="271" name="Google Shape;271;p87"/>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p87"/>
          <p:cNvGrpSpPr/>
          <p:nvPr/>
        </p:nvGrpSpPr>
        <p:grpSpPr>
          <a:xfrm rot="5400000">
            <a:off x="-577124" y="4241718"/>
            <a:ext cx="1672853" cy="143201"/>
            <a:chOff x="7239530" y="753659"/>
            <a:chExt cx="1672853" cy="143201"/>
          </a:xfrm>
        </p:grpSpPr>
        <p:sp>
          <p:nvSpPr>
            <p:cNvPr id="273" name="Google Shape;273;p8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8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
    <p:bg>
      <p:bgPr>
        <a:gradFill>
          <a:gsLst>
            <a:gs pos="0">
              <a:srgbClr val="1C1C1C"/>
            </a:gs>
            <a:gs pos="100000">
              <a:srgbClr val="426B6A"/>
            </a:gs>
          </a:gsLst>
          <a:lin ang="0" scaled="0"/>
        </a:gradFill>
      </p:bgPr>
    </p:bg>
    <p:spTree>
      <p:nvGrpSpPr>
        <p:cNvPr id="275" name="Shape 275"/>
        <p:cNvGrpSpPr/>
        <p:nvPr/>
      </p:nvGrpSpPr>
      <p:grpSpPr>
        <a:xfrm>
          <a:off x="0" y="0"/>
          <a:ext cx="0" cy="0"/>
          <a:chOff x="0" y="0"/>
          <a:chExt cx="0" cy="0"/>
        </a:xfrm>
      </p:grpSpPr>
      <p:sp>
        <p:nvSpPr>
          <p:cNvPr id="276" name="Google Shape;276;p88"/>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277" name="Google Shape;277;p8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78" name="Google Shape;278;p88"/>
          <p:cNvGrpSpPr/>
          <p:nvPr/>
        </p:nvGrpSpPr>
        <p:grpSpPr>
          <a:xfrm rot="5400000">
            <a:off x="-577124" y="4241718"/>
            <a:ext cx="1672853" cy="143201"/>
            <a:chOff x="7239530" y="753659"/>
            <a:chExt cx="1672853" cy="143201"/>
          </a:xfrm>
        </p:grpSpPr>
        <p:sp>
          <p:nvSpPr>
            <p:cNvPr id="279" name="Google Shape;279;p8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8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88"/>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
    <p:bg>
      <p:bgPr>
        <a:gradFill>
          <a:gsLst>
            <a:gs pos="0">
              <a:srgbClr val="1C1C1C"/>
            </a:gs>
            <a:gs pos="100000">
              <a:srgbClr val="426B6A"/>
            </a:gs>
          </a:gsLst>
          <a:lin ang="0" scaled="0"/>
        </a:gradFill>
      </p:bgPr>
    </p:bg>
    <p:spTree>
      <p:nvGrpSpPr>
        <p:cNvPr id="282" name="Shape 282"/>
        <p:cNvGrpSpPr/>
        <p:nvPr/>
      </p:nvGrpSpPr>
      <p:grpSpPr>
        <a:xfrm>
          <a:off x="0" y="0"/>
          <a:ext cx="0" cy="0"/>
          <a:chOff x="0" y="0"/>
          <a:chExt cx="0" cy="0"/>
        </a:xfrm>
      </p:grpSpPr>
      <p:sp>
        <p:nvSpPr>
          <p:cNvPr id="283" name="Google Shape;283;p8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284" name="Google Shape;284;p89"/>
          <p:cNvGrpSpPr/>
          <p:nvPr/>
        </p:nvGrpSpPr>
        <p:grpSpPr>
          <a:xfrm flipH="1" rot="-5400000">
            <a:off x="8094374" y="4241717"/>
            <a:ext cx="1672853" cy="143201"/>
            <a:chOff x="7239530" y="753659"/>
            <a:chExt cx="1672853" cy="143201"/>
          </a:xfrm>
        </p:grpSpPr>
        <p:sp>
          <p:nvSpPr>
            <p:cNvPr id="285" name="Google Shape;285;p8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89"/>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C1C1C"/>
            </a:gs>
            <a:gs pos="100000">
              <a:srgbClr val="426B6A"/>
            </a:gs>
          </a:gsLst>
          <a:lin ang="0" scaled="0"/>
        </a:gradFill>
      </p:bgPr>
    </p:bg>
    <p:spTree>
      <p:nvGrpSpPr>
        <p:cNvPr id="289" name="Shape 289"/>
        <p:cNvGrpSpPr/>
        <p:nvPr/>
      </p:nvGrpSpPr>
      <p:grpSpPr>
        <a:xfrm>
          <a:off x="0" y="0"/>
          <a:ext cx="0" cy="0"/>
          <a:chOff x="0" y="0"/>
          <a:chExt cx="0" cy="0"/>
        </a:xfrm>
      </p:grpSpPr>
      <p:sp>
        <p:nvSpPr>
          <p:cNvPr id="290" name="Google Shape;290;p93"/>
          <p:cNvSpPr txBox="1"/>
          <p:nvPr>
            <p:ph idx="1" type="body"/>
          </p:nvPr>
        </p:nvSpPr>
        <p:spPr>
          <a:xfrm>
            <a:off x="831925" y="1152475"/>
            <a:ext cx="74802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291" name="Google Shape;291;p9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 name="Shape 29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rgbClr val="1C1C1C"/>
            </a:gs>
            <a:gs pos="100000">
              <a:srgbClr val="426B6A"/>
            </a:gs>
          </a:gsLst>
          <a:lin ang="0" scaled="0"/>
        </a:gradFill>
      </p:bgPr>
    </p:bg>
    <p:spTree>
      <p:nvGrpSpPr>
        <p:cNvPr id="293" name="Shape 293"/>
        <p:cNvGrpSpPr/>
        <p:nvPr/>
      </p:nvGrpSpPr>
      <p:grpSpPr>
        <a:xfrm>
          <a:off x="0" y="0"/>
          <a:ext cx="0" cy="0"/>
          <a:chOff x="0" y="0"/>
          <a:chExt cx="0" cy="0"/>
        </a:xfrm>
      </p:grpSpPr>
      <p:sp>
        <p:nvSpPr>
          <p:cNvPr id="294" name="Google Shape;294;p95"/>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95"/>
          <p:cNvGrpSpPr/>
          <p:nvPr/>
        </p:nvGrpSpPr>
        <p:grpSpPr>
          <a:xfrm flipH="1" rot="5400000">
            <a:off x="-577124" y="764951"/>
            <a:ext cx="1672853" cy="143201"/>
            <a:chOff x="7239530" y="753659"/>
            <a:chExt cx="1672853" cy="143201"/>
          </a:xfrm>
        </p:grpSpPr>
        <p:sp>
          <p:nvSpPr>
            <p:cNvPr id="296" name="Google Shape;296;p9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rgbClr val="1C1C1C"/>
            </a:gs>
            <a:gs pos="100000">
              <a:srgbClr val="426B6A"/>
            </a:gs>
          </a:gsLst>
          <a:lin ang="0" scaled="0"/>
        </a:gradFill>
      </p:bgPr>
    </p:bg>
    <p:spTree>
      <p:nvGrpSpPr>
        <p:cNvPr id="298" name="Shape 298"/>
        <p:cNvGrpSpPr/>
        <p:nvPr/>
      </p:nvGrpSpPr>
      <p:grpSpPr>
        <a:xfrm>
          <a:off x="0" y="0"/>
          <a:ext cx="0" cy="0"/>
          <a:chOff x="0" y="0"/>
          <a:chExt cx="0" cy="0"/>
        </a:xfrm>
      </p:grpSpPr>
      <p:sp>
        <p:nvSpPr>
          <p:cNvPr id="299" name="Google Shape;299;p96"/>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96"/>
          <p:cNvGrpSpPr/>
          <p:nvPr/>
        </p:nvGrpSpPr>
        <p:grpSpPr>
          <a:xfrm rot="5400000">
            <a:off x="-577124" y="4241718"/>
            <a:ext cx="1672853" cy="143201"/>
            <a:chOff x="7239530" y="753659"/>
            <a:chExt cx="1672853" cy="143201"/>
          </a:xfrm>
        </p:grpSpPr>
        <p:sp>
          <p:nvSpPr>
            <p:cNvPr id="301" name="Google Shape;301;p9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9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rgbClr val="1C1C1C"/>
            </a:gs>
            <a:gs pos="100000">
              <a:srgbClr val="426B6A"/>
            </a:gs>
          </a:gsLst>
          <a:lin ang="0" scaled="0"/>
        </a:gradFill>
      </p:bgPr>
    </p:bg>
    <p:spTree>
      <p:nvGrpSpPr>
        <p:cNvPr id="35" name="Shape 35"/>
        <p:cNvGrpSpPr/>
        <p:nvPr/>
      </p:nvGrpSpPr>
      <p:grpSpPr>
        <a:xfrm>
          <a:off x="0" y="0"/>
          <a:ext cx="0" cy="0"/>
          <a:chOff x="0" y="0"/>
          <a:chExt cx="0" cy="0"/>
        </a:xfrm>
      </p:grpSpPr>
      <p:sp>
        <p:nvSpPr>
          <p:cNvPr id="36" name="Google Shape;36;p61"/>
          <p:cNvSpPr txBox="1"/>
          <p:nvPr>
            <p:ph type="title"/>
          </p:nvPr>
        </p:nvSpPr>
        <p:spPr>
          <a:xfrm>
            <a:off x="1797416" y="1361775"/>
            <a:ext cx="24690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61"/>
          <p:cNvSpPr txBox="1"/>
          <p:nvPr>
            <p:ph idx="2" type="title"/>
          </p:nvPr>
        </p:nvSpPr>
        <p:spPr>
          <a:xfrm>
            <a:off x="9694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8" name="Google Shape;38;p61"/>
          <p:cNvSpPr txBox="1"/>
          <p:nvPr>
            <p:ph idx="1" type="subTitle"/>
          </p:nvPr>
        </p:nvSpPr>
        <p:spPr>
          <a:xfrm>
            <a:off x="1797416" y="1891900"/>
            <a:ext cx="2469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1"/>
          <p:cNvSpPr txBox="1"/>
          <p:nvPr>
            <p:ph idx="3" type="title"/>
          </p:nvPr>
        </p:nvSpPr>
        <p:spPr>
          <a:xfrm>
            <a:off x="1797416"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61"/>
          <p:cNvSpPr txBox="1"/>
          <p:nvPr>
            <p:ph idx="4" type="title"/>
          </p:nvPr>
        </p:nvSpPr>
        <p:spPr>
          <a:xfrm>
            <a:off x="9694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1" name="Google Shape;41;p61"/>
          <p:cNvSpPr txBox="1"/>
          <p:nvPr>
            <p:ph idx="5" type="subTitle"/>
          </p:nvPr>
        </p:nvSpPr>
        <p:spPr>
          <a:xfrm>
            <a:off x="1797416"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1"/>
          <p:cNvSpPr txBox="1"/>
          <p:nvPr>
            <p:ph idx="6" type="title"/>
          </p:nvPr>
        </p:nvSpPr>
        <p:spPr>
          <a:xfrm>
            <a:off x="5768000" y="1359358"/>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61"/>
          <p:cNvSpPr txBox="1"/>
          <p:nvPr>
            <p:ph idx="7" type="title"/>
          </p:nvPr>
        </p:nvSpPr>
        <p:spPr>
          <a:xfrm>
            <a:off x="49318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p61"/>
          <p:cNvSpPr txBox="1"/>
          <p:nvPr>
            <p:ph idx="8" type="subTitle"/>
          </p:nvPr>
        </p:nvSpPr>
        <p:spPr>
          <a:xfrm>
            <a:off x="5768000" y="1889487"/>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1"/>
          <p:cNvSpPr txBox="1"/>
          <p:nvPr>
            <p:ph idx="9" type="title"/>
          </p:nvPr>
        </p:nvSpPr>
        <p:spPr>
          <a:xfrm>
            <a:off x="5768000"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61"/>
          <p:cNvSpPr txBox="1"/>
          <p:nvPr>
            <p:ph idx="13" type="title"/>
          </p:nvPr>
        </p:nvSpPr>
        <p:spPr>
          <a:xfrm>
            <a:off x="49318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7" name="Google Shape;47;p61"/>
          <p:cNvSpPr txBox="1"/>
          <p:nvPr>
            <p:ph idx="14" type="subTitle"/>
          </p:nvPr>
        </p:nvSpPr>
        <p:spPr>
          <a:xfrm>
            <a:off x="5768000"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9" name="Google Shape;49;p6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50" name="Google Shape;50;p61"/>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C1C1C"/>
            </a:gs>
            <a:gs pos="100000">
              <a:srgbClr val="426B6A"/>
            </a:gs>
          </a:gsLst>
          <a:lin ang="0" scaled="0"/>
        </a:gradFill>
      </p:bgPr>
    </p:bg>
    <p:spTree>
      <p:nvGrpSpPr>
        <p:cNvPr id="51" name="Shape 51"/>
        <p:cNvGrpSpPr/>
        <p:nvPr/>
      </p:nvGrpSpPr>
      <p:grpSpPr>
        <a:xfrm>
          <a:off x="0" y="0"/>
          <a:ext cx="0" cy="0"/>
          <a:chOff x="0" y="0"/>
          <a:chExt cx="0" cy="0"/>
        </a:xfrm>
      </p:grpSpPr>
      <p:sp>
        <p:nvSpPr>
          <p:cNvPr id="52" name="Google Shape;52;p62"/>
          <p:cNvSpPr txBox="1"/>
          <p:nvPr>
            <p:ph type="title"/>
          </p:nvPr>
        </p:nvSpPr>
        <p:spPr>
          <a:xfrm>
            <a:off x="3362488" y="1551223"/>
            <a:ext cx="3835800" cy="88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3" name="Google Shape;53;p62"/>
          <p:cNvSpPr txBox="1"/>
          <p:nvPr>
            <p:ph idx="2" type="title"/>
          </p:nvPr>
        </p:nvSpPr>
        <p:spPr>
          <a:xfrm>
            <a:off x="1487763"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4" name="Google Shape;54;p62"/>
          <p:cNvSpPr txBox="1"/>
          <p:nvPr>
            <p:ph idx="1" type="subTitle"/>
          </p:nvPr>
        </p:nvSpPr>
        <p:spPr>
          <a:xfrm>
            <a:off x="3362468" y="2438323"/>
            <a:ext cx="38358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62"/>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56" name="Google Shape;56;p62"/>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62"/>
          <p:cNvGrpSpPr/>
          <p:nvPr/>
        </p:nvGrpSpPr>
        <p:grpSpPr>
          <a:xfrm rot="-5400000">
            <a:off x="-577123" y="764816"/>
            <a:ext cx="1672853" cy="143201"/>
            <a:chOff x="7239530" y="753659"/>
            <a:chExt cx="1672853" cy="143201"/>
          </a:xfrm>
        </p:grpSpPr>
        <p:sp>
          <p:nvSpPr>
            <p:cNvPr id="58" name="Google Shape;58;p6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C1C1C"/>
            </a:gs>
            <a:gs pos="100000">
              <a:srgbClr val="426B6A"/>
            </a:gs>
          </a:gsLst>
          <a:lin ang="0" scaled="0"/>
        </a:gradFill>
      </p:bgPr>
    </p:bg>
    <p:spTree>
      <p:nvGrpSpPr>
        <p:cNvPr id="60" name="Shape 60"/>
        <p:cNvGrpSpPr/>
        <p:nvPr/>
      </p:nvGrpSpPr>
      <p:grpSpPr>
        <a:xfrm>
          <a:off x="0" y="0"/>
          <a:ext cx="0" cy="0"/>
          <a:chOff x="0" y="0"/>
          <a:chExt cx="0" cy="0"/>
        </a:xfrm>
      </p:grpSpPr>
      <p:sp>
        <p:nvSpPr>
          <p:cNvPr id="61" name="Google Shape;61;p63"/>
          <p:cNvSpPr txBox="1"/>
          <p:nvPr>
            <p:ph idx="1" type="body"/>
          </p:nvPr>
        </p:nvSpPr>
        <p:spPr>
          <a:xfrm>
            <a:off x="1053050" y="1406900"/>
            <a:ext cx="4302900" cy="25185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Clr>
                <a:schemeClr val="lt1"/>
              </a:buClr>
              <a:buSzPts val="800"/>
              <a:buChar char="●"/>
              <a:defRPr sz="1400">
                <a:solidFill>
                  <a:schemeClr val="lt1"/>
                </a:solidFill>
              </a:defRPr>
            </a:lvl1pPr>
            <a:lvl2pPr indent="-279400" lvl="1" marL="914400" algn="l">
              <a:lnSpc>
                <a:spcPct val="100000"/>
              </a:lnSpc>
              <a:spcBef>
                <a:spcPts val="0"/>
              </a:spcBef>
              <a:spcAft>
                <a:spcPts val="0"/>
              </a:spcAft>
              <a:buClr>
                <a:schemeClr val="lt1"/>
              </a:buClr>
              <a:buSzPts val="800"/>
              <a:buFont typeface="Open Sans"/>
              <a:buChar char="○"/>
              <a:defRPr>
                <a:solidFill>
                  <a:schemeClr val="lt1"/>
                </a:solidFill>
              </a:defRPr>
            </a:lvl2pPr>
            <a:lvl3pPr indent="-279400" lvl="2" marL="1371600" algn="l">
              <a:lnSpc>
                <a:spcPct val="100000"/>
              </a:lnSpc>
              <a:spcBef>
                <a:spcPts val="0"/>
              </a:spcBef>
              <a:spcAft>
                <a:spcPts val="0"/>
              </a:spcAft>
              <a:buClr>
                <a:schemeClr val="lt1"/>
              </a:buClr>
              <a:buSzPts val="800"/>
              <a:buFont typeface="Open Sans"/>
              <a:buChar char="■"/>
              <a:defRPr>
                <a:solidFill>
                  <a:schemeClr val="lt1"/>
                </a:solidFill>
              </a:defRPr>
            </a:lvl3pPr>
            <a:lvl4pPr indent="-279400" lvl="3" marL="1828800" algn="l">
              <a:lnSpc>
                <a:spcPct val="100000"/>
              </a:lnSpc>
              <a:spcBef>
                <a:spcPts val="0"/>
              </a:spcBef>
              <a:spcAft>
                <a:spcPts val="0"/>
              </a:spcAft>
              <a:buClr>
                <a:schemeClr val="lt1"/>
              </a:buClr>
              <a:buSzPts val="800"/>
              <a:buFont typeface="Open Sans"/>
              <a:buChar char="●"/>
              <a:defRPr>
                <a:solidFill>
                  <a:schemeClr val="lt1"/>
                </a:solidFill>
              </a:defRPr>
            </a:lvl4pPr>
            <a:lvl5pPr indent="-304800" lvl="4" marL="2286000" algn="l">
              <a:lnSpc>
                <a:spcPct val="100000"/>
              </a:lnSpc>
              <a:spcBef>
                <a:spcPts val="0"/>
              </a:spcBef>
              <a:spcAft>
                <a:spcPts val="0"/>
              </a:spcAft>
              <a:buClr>
                <a:schemeClr val="lt1"/>
              </a:buClr>
              <a:buSzPts val="1200"/>
              <a:buFont typeface="Open Sans"/>
              <a:buChar char="○"/>
              <a:defRPr>
                <a:solidFill>
                  <a:schemeClr val="lt1"/>
                </a:solidFill>
              </a:defRPr>
            </a:lvl5pPr>
            <a:lvl6pPr indent="-304800" lvl="5" marL="2743200" algn="l">
              <a:lnSpc>
                <a:spcPct val="100000"/>
              </a:lnSpc>
              <a:spcBef>
                <a:spcPts val="0"/>
              </a:spcBef>
              <a:spcAft>
                <a:spcPts val="0"/>
              </a:spcAft>
              <a:buClr>
                <a:schemeClr val="lt1"/>
              </a:buClr>
              <a:buSzPts val="1200"/>
              <a:buFont typeface="Open Sans"/>
              <a:buChar char="■"/>
              <a:defRPr>
                <a:solidFill>
                  <a:schemeClr val="lt1"/>
                </a:solidFill>
              </a:defRPr>
            </a:lvl6pPr>
            <a:lvl7pPr indent="-273050" lvl="6" marL="3200400" algn="l">
              <a:lnSpc>
                <a:spcPct val="100000"/>
              </a:lnSpc>
              <a:spcBef>
                <a:spcPts val="0"/>
              </a:spcBef>
              <a:spcAft>
                <a:spcPts val="0"/>
              </a:spcAft>
              <a:buClr>
                <a:schemeClr val="lt1"/>
              </a:buClr>
              <a:buSzPts val="700"/>
              <a:buFont typeface="Open Sans"/>
              <a:buChar char="●"/>
              <a:defRPr>
                <a:solidFill>
                  <a:schemeClr val="lt1"/>
                </a:solidFill>
              </a:defRPr>
            </a:lvl7pPr>
            <a:lvl8pPr indent="-273050" lvl="7" marL="3657600" algn="l">
              <a:lnSpc>
                <a:spcPct val="100000"/>
              </a:lnSpc>
              <a:spcBef>
                <a:spcPts val="0"/>
              </a:spcBef>
              <a:spcAft>
                <a:spcPts val="0"/>
              </a:spcAft>
              <a:buClr>
                <a:schemeClr val="lt1"/>
              </a:buClr>
              <a:buSzPts val="700"/>
              <a:buFont typeface="Open Sans"/>
              <a:buChar char="○"/>
              <a:defRPr>
                <a:solidFill>
                  <a:schemeClr val="lt1"/>
                </a:solidFill>
              </a:defRPr>
            </a:lvl8pPr>
            <a:lvl9pPr indent="-266700" lvl="8" marL="4114800" algn="l">
              <a:lnSpc>
                <a:spcPct val="100000"/>
              </a:lnSpc>
              <a:spcBef>
                <a:spcPts val="0"/>
              </a:spcBef>
              <a:spcAft>
                <a:spcPts val="0"/>
              </a:spcAft>
              <a:buClr>
                <a:schemeClr val="lt1"/>
              </a:buClr>
              <a:buSzPts val="600"/>
              <a:buFont typeface="Open Sans"/>
              <a:buChar char="■"/>
              <a:defRPr>
                <a:solidFill>
                  <a:schemeClr val="lt1"/>
                </a:solidFill>
              </a:defRPr>
            </a:lvl9pPr>
          </a:lstStyle>
          <a:p/>
        </p:txBody>
      </p:sp>
      <p:sp>
        <p:nvSpPr>
          <p:cNvPr id="62" name="Google Shape;62;p6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 name="Google Shape;63;p63"/>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63"/>
          <p:cNvGrpSpPr/>
          <p:nvPr/>
        </p:nvGrpSpPr>
        <p:grpSpPr>
          <a:xfrm rot="5400000">
            <a:off x="8131975" y="4241717"/>
            <a:ext cx="1672853" cy="143201"/>
            <a:chOff x="7239530" y="753659"/>
            <a:chExt cx="1672853" cy="143201"/>
          </a:xfrm>
        </p:grpSpPr>
        <p:sp>
          <p:nvSpPr>
            <p:cNvPr id="65" name="Google Shape;65;p6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C1C1C"/>
            </a:gs>
            <a:gs pos="100000">
              <a:srgbClr val="426B6A"/>
            </a:gs>
          </a:gsLst>
          <a:lin ang="0" scaled="0"/>
        </a:gradFill>
      </p:bgPr>
    </p:bg>
    <p:spTree>
      <p:nvGrpSpPr>
        <p:cNvPr id="67" name="Shape 67"/>
        <p:cNvGrpSpPr/>
        <p:nvPr/>
      </p:nvGrpSpPr>
      <p:grpSpPr>
        <a:xfrm>
          <a:off x="0" y="0"/>
          <a:ext cx="0" cy="0"/>
          <a:chOff x="0" y="0"/>
          <a:chExt cx="0" cy="0"/>
        </a:xfrm>
      </p:grpSpPr>
      <p:sp>
        <p:nvSpPr>
          <p:cNvPr id="68" name="Google Shape;68;p64"/>
          <p:cNvSpPr txBox="1"/>
          <p:nvPr>
            <p:ph idx="1" type="subTitle"/>
          </p:nvPr>
        </p:nvSpPr>
        <p:spPr>
          <a:xfrm>
            <a:off x="1372963"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9" name="Google Shape;69;p64"/>
          <p:cNvSpPr txBox="1"/>
          <p:nvPr>
            <p:ph idx="2" type="subTitle"/>
          </p:nvPr>
        </p:nvSpPr>
        <p:spPr>
          <a:xfrm>
            <a:off x="5027838"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0" name="Google Shape;70;p64"/>
          <p:cNvSpPr txBox="1"/>
          <p:nvPr>
            <p:ph idx="3" type="subTitle"/>
          </p:nvPr>
        </p:nvSpPr>
        <p:spPr>
          <a:xfrm>
            <a:off x="1372963"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64"/>
          <p:cNvSpPr txBox="1"/>
          <p:nvPr>
            <p:ph idx="4" type="subTitle"/>
          </p:nvPr>
        </p:nvSpPr>
        <p:spPr>
          <a:xfrm>
            <a:off x="5027838"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6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 name="Google Shape;73;p64"/>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64"/>
          <p:cNvGrpSpPr/>
          <p:nvPr/>
        </p:nvGrpSpPr>
        <p:grpSpPr>
          <a:xfrm rot="5400000">
            <a:off x="-577124" y="4241718"/>
            <a:ext cx="1672853" cy="143201"/>
            <a:chOff x="7239530" y="753659"/>
            <a:chExt cx="1672853" cy="143201"/>
          </a:xfrm>
        </p:grpSpPr>
        <p:sp>
          <p:nvSpPr>
            <p:cNvPr id="75" name="Google Shape;75;p6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rgbClr val="1C1C1C"/>
            </a:gs>
            <a:gs pos="100000">
              <a:srgbClr val="426B6A"/>
            </a:gs>
          </a:gsLst>
          <a:lin ang="0" scaled="0"/>
        </a:gradFill>
      </p:bgPr>
    </p:bg>
    <p:spTree>
      <p:nvGrpSpPr>
        <p:cNvPr id="77" name="Shape 77"/>
        <p:cNvGrpSpPr/>
        <p:nvPr/>
      </p:nvGrpSpPr>
      <p:grpSpPr>
        <a:xfrm>
          <a:off x="0" y="0"/>
          <a:ext cx="0" cy="0"/>
          <a:chOff x="0" y="0"/>
          <a:chExt cx="0" cy="0"/>
        </a:xfrm>
      </p:grpSpPr>
      <p:sp>
        <p:nvSpPr>
          <p:cNvPr id="78" name="Google Shape;78;p65"/>
          <p:cNvSpPr txBox="1"/>
          <p:nvPr>
            <p:ph idx="1" type="subTitle"/>
          </p:nvPr>
        </p:nvSpPr>
        <p:spPr>
          <a:xfrm>
            <a:off x="1978961" y="1412350"/>
            <a:ext cx="518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9" name="Google Shape;79;p65"/>
          <p:cNvSpPr txBox="1"/>
          <p:nvPr>
            <p:ph idx="2" type="subTitle"/>
          </p:nvPr>
        </p:nvSpPr>
        <p:spPr>
          <a:xfrm>
            <a:off x="1978961" y="2870675"/>
            <a:ext cx="51861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0" name="Google Shape;80;p65"/>
          <p:cNvSpPr txBox="1"/>
          <p:nvPr>
            <p:ph idx="3" type="subTitle"/>
          </p:nvPr>
        </p:nvSpPr>
        <p:spPr>
          <a:xfrm>
            <a:off x="1978939" y="1869550"/>
            <a:ext cx="51861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65"/>
          <p:cNvSpPr txBox="1"/>
          <p:nvPr>
            <p:ph idx="4" type="subTitle"/>
          </p:nvPr>
        </p:nvSpPr>
        <p:spPr>
          <a:xfrm>
            <a:off x="1978939" y="3327875"/>
            <a:ext cx="51861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6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 name="Google Shape;83;p65"/>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rgbClr val="1C1C1C"/>
            </a:gs>
            <a:gs pos="100000">
              <a:srgbClr val="426B6A"/>
            </a:gs>
          </a:gsLst>
          <a:lin ang="0" scaled="0"/>
        </a:gradFill>
      </p:bgPr>
    </p:bg>
    <p:spTree>
      <p:nvGrpSpPr>
        <p:cNvPr id="84" name="Shape 84"/>
        <p:cNvGrpSpPr/>
        <p:nvPr/>
      </p:nvGrpSpPr>
      <p:grpSpPr>
        <a:xfrm>
          <a:off x="0" y="0"/>
          <a:ext cx="0" cy="0"/>
          <a:chOff x="0" y="0"/>
          <a:chExt cx="0" cy="0"/>
        </a:xfrm>
      </p:grpSpPr>
      <p:sp>
        <p:nvSpPr>
          <p:cNvPr id="85" name="Google Shape;85;p66"/>
          <p:cNvSpPr txBox="1"/>
          <p:nvPr>
            <p:ph type="title"/>
          </p:nvPr>
        </p:nvSpPr>
        <p:spPr>
          <a:xfrm>
            <a:off x="1247877"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6" name="Google Shape;86;p66"/>
          <p:cNvSpPr txBox="1"/>
          <p:nvPr>
            <p:ph idx="1" type="subTitle"/>
          </p:nvPr>
        </p:nvSpPr>
        <p:spPr>
          <a:xfrm>
            <a:off x="1247877"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66"/>
          <p:cNvSpPr txBox="1"/>
          <p:nvPr>
            <p:ph idx="2" type="title"/>
          </p:nvPr>
        </p:nvSpPr>
        <p:spPr>
          <a:xfrm>
            <a:off x="3663150"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 name="Google Shape;88;p66"/>
          <p:cNvSpPr txBox="1"/>
          <p:nvPr>
            <p:ph idx="3" type="subTitle"/>
          </p:nvPr>
        </p:nvSpPr>
        <p:spPr>
          <a:xfrm>
            <a:off x="3663150"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9" name="Google Shape;89;p66"/>
          <p:cNvSpPr txBox="1"/>
          <p:nvPr>
            <p:ph idx="4" type="title"/>
          </p:nvPr>
        </p:nvSpPr>
        <p:spPr>
          <a:xfrm>
            <a:off x="6078423"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0" name="Google Shape;90;p66"/>
          <p:cNvSpPr txBox="1"/>
          <p:nvPr>
            <p:ph idx="5" type="subTitle"/>
          </p:nvPr>
        </p:nvSpPr>
        <p:spPr>
          <a:xfrm>
            <a:off x="6078423"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 name="Google Shape;91;p66"/>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2" name="Google Shape;92;p66"/>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Russo One"/>
              <a:buNone/>
              <a:defRPr b="0" i="0" sz="3500" u="none" cap="none" strike="noStrike">
                <a:solidFill>
                  <a:schemeClr val="dk1"/>
                </a:solidFill>
                <a:latin typeface="Russo One"/>
                <a:ea typeface="Russo One"/>
                <a:cs typeface="Russo One"/>
                <a:sym typeface="Russo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57"/>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1pPr>
            <a:lvl2pPr indent="-317500" lvl="1" marL="914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2pPr>
            <a:lvl3pPr indent="-317500" lvl="2" marL="1371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3pPr>
            <a:lvl4pPr indent="-317500" lvl="3" marL="18288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4pPr>
            <a:lvl5pPr indent="-317500" lvl="4" marL="22860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5pPr>
            <a:lvl6pPr indent="-317500" lvl="5" marL="27432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6pPr>
            <a:lvl7pPr indent="-317500" lvl="6" marL="3200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7pPr>
            <a:lvl8pPr indent="-317500" lvl="7" marL="3657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8pPr>
            <a:lvl9pPr indent="-317500" lvl="8" marL="4114800" marR="0" rtl="0" algn="l">
              <a:lnSpc>
                <a:spcPct val="100000"/>
              </a:lnSpc>
              <a:spcBef>
                <a:spcPts val="1600"/>
              </a:spcBef>
              <a:spcAft>
                <a:spcPts val="160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9pPr>
          </a:lstStyle>
          <a:p/>
        </p:txBody>
      </p:sp>
      <p:sp>
        <p:nvSpPr>
          <p:cNvPr id="8" name="Google Shape;8;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06" name="Shape 306"/>
        <p:cNvGrpSpPr/>
        <p:nvPr/>
      </p:nvGrpSpPr>
      <p:grpSpPr>
        <a:xfrm>
          <a:off x="0" y="0"/>
          <a:ext cx="0" cy="0"/>
          <a:chOff x="0" y="0"/>
          <a:chExt cx="0" cy="0"/>
        </a:xfrm>
      </p:grpSpPr>
      <p:sp>
        <p:nvSpPr>
          <p:cNvPr id="307" name="Google Shape;307;p1"/>
          <p:cNvSpPr txBox="1"/>
          <p:nvPr>
            <p:ph type="ctrTitle"/>
          </p:nvPr>
        </p:nvSpPr>
        <p:spPr>
          <a:xfrm>
            <a:off x="1133300" y="1036963"/>
            <a:ext cx="6469500" cy="19581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a:solidFill>
                  <a:schemeClr val="lt1"/>
                </a:solidFill>
              </a:rPr>
              <a:t>Loops and Logic</a:t>
            </a:r>
            <a:endParaRPr>
              <a:solidFill>
                <a:schemeClr val="lt1"/>
              </a:solidFill>
            </a:endParaRPr>
          </a:p>
        </p:txBody>
      </p:sp>
      <p:sp>
        <p:nvSpPr>
          <p:cNvPr id="308" name="Google Shape;308;p1"/>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309" name="Google Shape;309;p1"/>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144c2420d4a_0_0"/>
          <p:cNvSpPr txBox="1"/>
          <p:nvPr>
            <p:ph idx="1" type="body"/>
          </p:nvPr>
        </p:nvSpPr>
        <p:spPr>
          <a:xfrm>
            <a:off x="1053050" y="1406900"/>
            <a:ext cx="43029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Loops are as their name saids are repeated iteration of certain commands(code). </a:t>
            </a:r>
            <a:br>
              <a:rPr lang="en"/>
            </a:br>
            <a:r>
              <a:rPr lang="en"/>
              <a:t>They are a very useful technique that a programmer can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a:t>
            </a:r>
            <a:r>
              <a:rPr lang="en"/>
              <a:t>be careful</a:t>
            </a:r>
            <a:r>
              <a:rPr lang="en"/>
              <a:t> to have an “exit”condition!</a:t>
            </a:r>
            <a:endParaRPr/>
          </a:p>
          <a:p>
            <a:pPr indent="0" lvl="0" marL="0" rtl="0" algn="l">
              <a:spcBef>
                <a:spcPts val="0"/>
              </a:spcBef>
              <a:spcAft>
                <a:spcPts val="0"/>
              </a:spcAft>
              <a:buNone/>
            </a:pPr>
            <a:r>
              <a:rPr lang="en"/>
              <a:t>Without it you’ll end up in an infinite loop!</a:t>
            </a:r>
            <a:endParaRPr/>
          </a:p>
        </p:txBody>
      </p:sp>
      <p:sp>
        <p:nvSpPr>
          <p:cNvPr id="415" name="Google Shape;415;g144c2420d4a_0_0"/>
          <p:cNvSpPr txBox="1"/>
          <p:nvPr>
            <p:ph type="title"/>
          </p:nvPr>
        </p:nvSpPr>
        <p:spPr>
          <a:xfrm>
            <a:off x="720000" y="539998"/>
            <a:ext cx="77040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LOOPS</a:t>
            </a:r>
            <a:endParaRPr/>
          </a:p>
        </p:txBody>
      </p:sp>
      <p:pic>
        <p:nvPicPr>
          <p:cNvPr id="416" name="Google Shape;416;g144c2420d4a_0_0"/>
          <p:cNvPicPr preferRelativeResize="0"/>
          <p:nvPr/>
        </p:nvPicPr>
        <p:blipFill>
          <a:blip r:embed="rId3">
            <a:alphaModFix/>
          </a:blip>
          <a:stretch>
            <a:fillRect/>
          </a:stretch>
        </p:blipFill>
        <p:spPr>
          <a:xfrm>
            <a:off x="5914225" y="733248"/>
            <a:ext cx="2747395" cy="3865804"/>
          </a:xfrm>
          <a:prstGeom prst="rect">
            <a:avLst/>
          </a:prstGeom>
          <a:noFill/>
          <a:ln>
            <a:noFill/>
          </a:ln>
        </p:spPr>
      </p:pic>
      <p:pic>
        <p:nvPicPr>
          <p:cNvPr id="417" name="Google Shape;417;g144c2420d4a_0_0"/>
          <p:cNvPicPr preferRelativeResize="0"/>
          <p:nvPr/>
        </p:nvPicPr>
        <p:blipFill>
          <a:blip r:embed="rId4">
            <a:alphaModFix/>
          </a:blip>
          <a:stretch>
            <a:fillRect/>
          </a:stretch>
        </p:blipFill>
        <p:spPr>
          <a:xfrm>
            <a:off x="1398025" y="3077125"/>
            <a:ext cx="3073650" cy="172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144c2420d4a_0_7"/>
          <p:cNvSpPr txBox="1"/>
          <p:nvPr>
            <p:ph type="title"/>
          </p:nvPr>
        </p:nvSpPr>
        <p:spPr>
          <a:xfrm>
            <a:off x="720000" y="539998"/>
            <a:ext cx="77040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a:t>
            </a:r>
            <a:endParaRPr/>
          </a:p>
        </p:txBody>
      </p:sp>
      <p:pic>
        <p:nvPicPr>
          <p:cNvPr id="423" name="Google Shape;423;g144c2420d4a_0_7"/>
          <p:cNvPicPr preferRelativeResize="0"/>
          <p:nvPr/>
        </p:nvPicPr>
        <p:blipFill>
          <a:blip r:embed="rId3">
            <a:alphaModFix/>
          </a:blip>
          <a:stretch>
            <a:fillRect/>
          </a:stretch>
        </p:blipFill>
        <p:spPr>
          <a:xfrm>
            <a:off x="670250" y="1055374"/>
            <a:ext cx="6390700" cy="2009325"/>
          </a:xfrm>
          <a:prstGeom prst="rect">
            <a:avLst/>
          </a:prstGeom>
          <a:noFill/>
          <a:ln>
            <a:noFill/>
          </a:ln>
        </p:spPr>
      </p:pic>
      <p:pic>
        <p:nvPicPr>
          <p:cNvPr id="424" name="Google Shape;424;g144c2420d4a_0_7"/>
          <p:cNvPicPr preferRelativeResize="0"/>
          <p:nvPr/>
        </p:nvPicPr>
        <p:blipFill>
          <a:blip r:embed="rId4">
            <a:alphaModFix/>
          </a:blip>
          <a:stretch>
            <a:fillRect/>
          </a:stretch>
        </p:blipFill>
        <p:spPr>
          <a:xfrm>
            <a:off x="7129375" y="972898"/>
            <a:ext cx="1778250" cy="2862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44c2420d4a_0_14"/>
          <p:cNvSpPr txBox="1"/>
          <p:nvPr>
            <p:ph idx="1" type="body"/>
          </p:nvPr>
        </p:nvSpPr>
        <p:spPr>
          <a:xfrm>
            <a:off x="1053050" y="1406900"/>
            <a:ext cx="43029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seen is a “while loop”</a:t>
            </a:r>
            <a:endParaRPr/>
          </a:p>
          <a:p>
            <a:pPr indent="0" lvl="0" marL="0" rtl="0" algn="l">
              <a:spcBef>
                <a:spcPts val="0"/>
              </a:spcBef>
              <a:spcAft>
                <a:spcPts val="0"/>
              </a:spcAft>
              <a:buNone/>
            </a:pPr>
            <a:r>
              <a:rPr lang="en"/>
              <a:t>Other kind of loop we can use is “for loop”</a:t>
            </a:r>
            <a:endParaRPr/>
          </a:p>
          <a:p>
            <a:pPr indent="0" lvl="0" marL="0" rtl="0" algn="l">
              <a:spcBef>
                <a:spcPts val="0"/>
              </a:spcBef>
              <a:spcAft>
                <a:spcPts val="0"/>
              </a:spcAft>
              <a:buNone/>
            </a:pPr>
            <a:r>
              <a:rPr lang="en"/>
              <a:t>For “item” in “iterator” (true)</a:t>
            </a:r>
            <a:endParaRPr/>
          </a:p>
          <a:p>
            <a:pPr indent="0" lvl="0" marL="0" rtl="0" algn="l">
              <a:spcBef>
                <a:spcPts val="0"/>
              </a:spcBef>
              <a:spcAft>
                <a:spcPts val="0"/>
              </a:spcAft>
              <a:buNone/>
            </a:pPr>
            <a:r>
              <a:rPr lang="en"/>
              <a:t>Until we run out of items in iterations the loop will repeat.</a:t>
            </a:r>
            <a:endParaRPr/>
          </a:p>
          <a:p>
            <a:pPr indent="0" lvl="0" marL="0" rtl="0" algn="l">
              <a:spcBef>
                <a:spcPts val="0"/>
              </a:spcBef>
              <a:spcAft>
                <a:spcPts val="0"/>
              </a:spcAft>
              <a:buNone/>
            </a:pPr>
            <a:r>
              <a:rPr lang="en"/>
              <a:t>You will notice that in comments,</a:t>
            </a:r>
            <a:endParaRPr/>
          </a:p>
          <a:p>
            <a:pPr indent="0" lvl="0" marL="0" rtl="0" algn="l">
              <a:spcBef>
                <a:spcPts val="0"/>
              </a:spcBef>
              <a:spcAft>
                <a:spcPts val="0"/>
              </a:spcAft>
              <a:buNone/>
            </a:pPr>
            <a:r>
              <a:rPr lang="en"/>
              <a:t>There is an “if” statement if we remove “#” and add that code in the loop will break when the counter hits 4. This is using “break” statement. Literally to break out of the loop when the ‘exit’ condition has been met.</a:t>
            </a:r>
            <a:endParaRPr/>
          </a:p>
        </p:txBody>
      </p:sp>
      <p:sp>
        <p:nvSpPr>
          <p:cNvPr id="430" name="Google Shape;430;g144c2420d4a_0_14"/>
          <p:cNvSpPr txBox="1"/>
          <p:nvPr>
            <p:ph type="title"/>
          </p:nvPr>
        </p:nvSpPr>
        <p:spPr>
          <a:xfrm>
            <a:off x="720000" y="539998"/>
            <a:ext cx="77040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types of loop</a:t>
            </a:r>
            <a:endParaRPr/>
          </a:p>
        </p:txBody>
      </p:sp>
      <p:pic>
        <p:nvPicPr>
          <p:cNvPr id="431" name="Google Shape;431;g144c2420d4a_0_14"/>
          <p:cNvPicPr preferRelativeResize="0"/>
          <p:nvPr/>
        </p:nvPicPr>
        <p:blipFill>
          <a:blip r:embed="rId3">
            <a:alphaModFix/>
          </a:blip>
          <a:stretch>
            <a:fillRect/>
          </a:stretch>
        </p:blipFill>
        <p:spPr>
          <a:xfrm>
            <a:off x="5218725" y="1269425"/>
            <a:ext cx="3493725" cy="1660775"/>
          </a:xfrm>
          <a:prstGeom prst="rect">
            <a:avLst/>
          </a:prstGeom>
          <a:noFill/>
          <a:ln>
            <a:noFill/>
          </a:ln>
        </p:spPr>
      </p:pic>
      <p:pic>
        <p:nvPicPr>
          <p:cNvPr id="432" name="Google Shape;432;g144c2420d4a_0_14"/>
          <p:cNvPicPr preferRelativeResize="0"/>
          <p:nvPr/>
        </p:nvPicPr>
        <p:blipFill>
          <a:blip r:embed="rId4">
            <a:alphaModFix/>
          </a:blip>
          <a:stretch>
            <a:fillRect/>
          </a:stretch>
        </p:blipFill>
        <p:spPr>
          <a:xfrm>
            <a:off x="5326400" y="2998625"/>
            <a:ext cx="3483250" cy="1811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36" name="Shape 436"/>
        <p:cNvGrpSpPr/>
        <p:nvPr/>
      </p:nvGrpSpPr>
      <p:grpSpPr>
        <a:xfrm>
          <a:off x="0" y="0"/>
          <a:ext cx="0" cy="0"/>
          <a:chOff x="0" y="0"/>
          <a:chExt cx="0" cy="0"/>
        </a:xfrm>
      </p:grpSpPr>
      <p:sp>
        <p:nvSpPr>
          <p:cNvPr id="437" name="Google Shape;437;g1449040fe25_0_43"/>
          <p:cNvSpPr txBox="1"/>
          <p:nvPr>
            <p:ph type="title"/>
          </p:nvPr>
        </p:nvSpPr>
        <p:spPr>
          <a:xfrm>
            <a:off x="3208513" y="1915498"/>
            <a:ext cx="3835800" cy="88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4600"/>
              <a:t>Assignment</a:t>
            </a:r>
            <a:endParaRPr sz="4600"/>
          </a:p>
        </p:txBody>
      </p:sp>
      <p:sp>
        <p:nvSpPr>
          <p:cNvPr id="438" name="Google Shape;438;g1449040fe25_0_43"/>
          <p:cNvSpPr/>
          <p:nvPr/>
        </p:nvSpPr>
        <p:spPr>
          <a:xfrm>
            <a:off x="1487763" y="1655700"/>
            <a:ext cx="1406700" cy="1406700"/>
          </a:xfrm>
          <a:prstGeom prst="donut">
            <a:avLst>
              <a:gd fmla="val 1777"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g1449040fe25_0_43"/>
          <p:cNvGrpSpPr/>
          <p:nvPr/>
        </p:nvGrpSpPr>
        <p:grpSpPr>
          <a:xfrm>
            <a:off x="6792477" y="890912"/>
            <a:ext cx="2125030" cy="403039"/>
            <a:chOff x="6787353" y="621971"/>
            <a:chExt cx="2125030" cy="403039"/>
          </a:xfrm>
        </p:grpSpPr>
        <p:sp>
          <p:nvSpPr>
            <p:cNvPr id="440" name="Google Shape;440;g1449040fe25_0_43"/>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1449040fe25_0_43"/>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1449040fe25_0_4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1449040fe25_0_4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449040fe25_0_43"/>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1449040fe25_0_43"/>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g1449040fe25_0_43"/>
          <p:cNvGrpSpPr/>
          <p:nvPr/>
        </p:nvGrpSpPr>
        <p:grpSpPr>
          <a:xfrm>
            <a:off x="291650" y="4461246"/>
            <a:ext cx="4775677" cy="143201"/>
            <a:chOff x="215450" y="4461246"/>
            <a:chExt cx="4775677" cy="143201"/>
          </a:xfrm>
        </p:grpSpPr>
        <p:sp>
          <p:nvSpPr>
            <p:cNvPr id="447" name="Google Shape;447;g1449040fe25_0_43"/>
            <p:cNvSpPr/>
            <p:nvPr/>
          </p:nvSpPr>
          <p:spPr>
            <a:xfrm>
              <a:off x="215450" y="4523706"/>
              <a:ext cx="462678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449040fe25_0_43"/>
            <p:cNvSpPr/>
            <p:nvPr/>
          </p:nvSpPr>
          <p:spPr>
            <a:xfrm>
              <a:off x="48422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g1449040fe25_0_43"/>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t>00</a:t>
            </a:r>
            <a:fld id="{00000000-1234-1234-1234-123412341234}" type="slidenum">
              <a:rPr lang="en"/>
              <a:t>‹#›</a:t>
            </a:fld>
            <a:endParaRPr/>
          </a:p>
        </p:txBody>
      </p:sp>
      <p:grpSp>
        <p:nvGrpSpPr>
          <p:cNvPr id="450" name="Google Shape;450;g1449040fe25_0_43"/>
          <p:cNvGrpSpPr/>
          <p:nvPr/>
        </p:nvGrpSpPr>
        <p:grpSpPr>
          <a:xfrm>
            <a:off x="215450" y="4308846"/>
            <a:ext cx="4318477" cy="143201"/>
            <a:chOff x="596450" y="4461246"/>
            <a:chExt cx="4318477" cy="143201"/>
          </a:xfrm>
        </p:grpSpPr>
        <p:sp>
          <p:nvSpPr>
            <p:cNvPr id="451" name="Google Shape;451;g1449040fe25_0_43"/>
            <p:cNvSpPr/>
            <p:nvPr/>
          </p:nvSpPr>
          <p:spPr>
            <a:xfrm>
              <a:off x="596450" y="4523706"/>
              <a:ext cx="416973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449040fe25_0_43"/>
            <p:cNvSpPr/>
            <p:nvPr/>
          </p:nvSpPr>
          <p:spPr>
            <a:xfrm>
              <a:off x="47660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3" name="Google Shape;453;g1449040fe25_0_4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449040fe25_0_4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1449040fe25_0_43"/>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449040fe25_0_65"/>
          <p:cNvSpPr txBox="1"/>
          <p:nvPr/>
        </p:nvSpPr>
        <p:spPr>
          <a:xfrm>
            <a:off x="433875" y="510850"/>
            <a:ext cx="8544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4"/>
              </a:buClr>
              <a:buSzPts val="1400"/>
              <a:buFont typeface="Inconsolata"/>
              <a:buChar char="●"/>
            </a:pPr>
            <a:r>
              <a:rPr lang="en">
                <a:solidFill>
                  <a:schemeClr val="accent4"/>
                </a:solidFill>
                <a:latin typeface="Inconsolata"/>
                <a:ea typeface="Inconsolata"/>
                <a:cs typeface="Inconsolata"/>
                <a:sym typeface="Inconsolata"/>
              </a:rPr>
              <a:t>Pick a number between 1-1000</a:t>
            </a:r>
            <a:endParaRPr>
              <a:solidFill>
                <a:schemeClr val="accent4"/>
              </a:solidFill>
              <a:latin typeface="Inconsolata"/>
              <a:ea typeface="Inconsolata"/>
              <a:cs typeface="Inconsolata"/>
              <a:sym typeface="Inconsolata"/>
            </a:endParaRPr>
          </a:p>
          <a:p>
            <a:pPr indent="-317500" lvl="0" marL="457200" rtl="0" algn="l">
              <a:spcBef>
                <a:spcPts val="0"/>
              </a:spcBef>
              <a:spcAft>
                <a:spcPts val="0"/>
              </a:spcAft>
              <a:buClr>
                <a:schemeClr val="accent4"/>
              </a:buClr>
              <a:buSzPts val="1400"/>
              <a:buFont typeface="Inconsolata"/>
              <a:buChar char="●"/>
            </a:pPr>
            <a:r>
              <a:rPr lang="en">
                <a:solidFill>
                  <a:schemeClr val="accent4"/>
                </a:solidFill>
                <a:latin typeface="Inconsolata"/>
                <a:ea typeface="Inconsolata"/>
                <a:cs typeface="Inconsolata"/>
                <a:sym typeface="Inconsolata"/>
              </a:rPr>
              <a:t>Then the user will input a number between 1 to 1000</a:t>
            </a:r>
            <a:endParaRPr>
              <a:solidFill>
                <a:schemeClr val="accent4"/>
              </a:solidFill>
              <a:latin typeface="Inconsolata"/>
              <a:ea typeface="Inconsolata"/>
              <a:cs typeface="Inconsolata"/>
              <a:sym typeface="Inconsolata"/>
            </a:endParaRPr>
          </a:p>
          <a:p>
            <a:pPr indent="-317500" lvl="0" marL="457200" rtl="0" algn="l">
              <a:spcBef>
                <a:spcPts val="0"/>
              </a:spcBef>
              <a:spcAft>
                <a:spcPts val="0"/>
              </a:spcAft>
              <a:buClr>
                <a:schemeClr val="accent4"/>
              </a:buClr>
              <a:buSzPts val="1400"/>
              <a:buFont typeface="Inconsolata"/>
              <a:buChar char="●"/>
            </a:pPr>
            <a:r>
              <a:rPr lang="en">
                <a:solidFill>
                  <a:schemeClr val="accent4"/>
                </a:solidFill>
                <a:latin typeface="Inconsolata"/>
                <a:ea typeface="Inconsolata"/>
                <a:cs typeface="Inconsolata"/>
                <a:sym typeface="Inconsolata"/>
              </a:rPr>
              <a:t>The program then will either tell you if you are too low or too high</a:t>
            </a:r>
            <a:endParaRPr>
              <a:solidFill>
                <a:schemeClr val="accent4"/>
              </a:solidFill>
              <a:latin typeface="Inconsolata"/>
              <a:ea typeface="Inconsolata"/>
              <a:cs typeface="Inconsolata"/>
              <a:sym typeface="Inconsolata"/>
            </a:endParaRPr>
          </a:p>
          <a:p>
            <a:pPr indent="-317500" lvl="0" marL="457200" rtl="0" algn="l">
              <a:spcBef>
                <a:spcPts val="0"/>
              </a:spcBef>
              <a:spcAft>
                <a:spcPts val="0"/>
              </a:spcAft>
              <a:buClr>
                <a:schemeClr val="accent4"/>
              </a:buClr>
              <a:buSzPts val="1400"/>
              <a:buFont typeface="Inconsolata"/>
              <a:buChar char="●"/>
            </a:pPr>
            <a:r>
              <a:rPr lang="en">
                <a:solidFill>
                  <a:schemeClr val="accent4"/>
                </a:solidFill>
                <a:latin typeface="Inconsolata"/>
                <a:ea typeface="Inconsolata"/>
                <a:cs typeface="Inconsolata"/>
                <a:sym typeface="Inconsolata"/>
              </a:rPr>
              <a:t>When the user guesses the correct number they win!</a:t>
            </a:r>
            <a:endParaRPr>
              <a:solidFill>
                <a:schemeClr val="accent4"/>
              </a:solidFill>
              <a:latin typeface="Inconsolata"/>
              <a:ea typeface="Inconsolata"/>
              <a:cs typeface="Inconsolata"/>
              <a:sym typeface="Inconsolata"/>
            </a:endParaRPr>
          </a:p>
        </p:txBody>
      </p:sp>
      <p:pic>
        <p:nvPicPr>
          <p:cNvPr id="461" name="Google Shape;461;g1449040fe25_0_65"/>
          <p:cNvPicPr preferRelativeResize="0"/>
          <p:nvPr/>
        </p:nvPicPr>
        <p:blipFill>
          <a:blip r:embed="rId3">
            <a:alphaModFix/>
          </a:blip>
          <a:stretch>
            <a:fillRect/>
          </a:stretch>
        </p:blipFill>
        <p:spPr>
          <a:xfrm>
            <a:off x="866200" y="1660975"/>
            <a:ext cx="6101150" cy="261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15" name="Shape 315"/>
        <p:cNvGrpSpPr/>
        <p:nvPr/>
      </p:nvGrpSpPr>
      <p:grpSpPr>
        <a:xfrm>
          <a:off x="0" y="0"/>
          <a:ext cx="0" cy="0"/>
          <a:chOff x="0" y="0"/>
          <a:chExt cx="0" cy="0"/>
        </a:xfrm>
      </p:grpSpPr>
      <p:sp>
        <p:nvSpPr>
          <p:cNvPr id="316" name="Google Shape;316;p2"/>
          <p:cNvSpPr txBox="1"/>
          <p:nvPr/>
        </p:nvSpPr>
        <p:spPr>
          <a:xfrm>
            <a:off x="720000" y="1075550"/>
            <a:ext cx="7704000" cy="47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lt1"/>
                </a:solidFill>
                <a:latin typeface="Inconsolata"/>
                <a:ea typeface="Inconsolata"/>
                <a:cs typeface="Inconsolata"/>
                <a:sym typeface="Inconsolata"/>
              </a:rPr>
              <a:t>What is “logic”? What does it mean? What do we use it to represet? Why do we use it?</a:t>
            </a:r>
            <a:endParaRPr b="0" i="0" sz="1200" u="none" cap="none" strike="noStrike">
              <a:solidFill>
                <a:schemeClr val="lt1"/>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Inconsolata"/>
              <a:ea typeface="Inconsolata"/>
              <a:cs typeface="Inconsolata"/>
              <a:sym typeface="Inconsolata"/>
            </a:endParaRPr>
          </a:p>
        </p:txBody>
      </p:sp>
      <p:grpSp>
        <p:nvGrpSpPr>
          <p:cNvPr id="317" name="Google Shape;317;p2"/>
          <p:cNvGrpSpPr/>
          <p:nvPr/>
        </p:nvGrpSpPr>
        <p:grpSpPr>
          <a:xfrm>
            <a:off x="7060974" y="1403599"/>
            <a:ext cx="1672853" cy="271351"/>
            <a:chOff x="7239530" y="753659"/>
            <a:chExt cx="1672853" cy="271351"/>
          </a:xfrm>
        </p:grpSpPr>
        <p:sp>
          <p:nvSpPr>
            <p:cNvPr id="318" name="Google Shape;318;p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2" name="Google Shape;322;p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Logic</a:t>
            </a:r>
            <a:endParaRPr/>
          </a:p>
        </p:txBody>
      </p:sp>
      <p:pic>
        <p:nvPicPr>
          <p:cNvPr id="323" name="Google Shape;323;p2"/>
          <p:cNvPicPr preferRelativeResize="0"/>
          <p:nvPr/>
        </p:nvPicPr>
        <p:blipFill>
          <a:blip r:embed="rId3">
            <a:alphaModFix/>
          </a:blip>
          <a:stretch>
            <a:fillRect/>
          </a:stretch>
        </p:blipFill>
        <p:spPr>
          <a:xfrm>
            <a:off x="1167100" y="1555250"/>
            <a:ext cx="2420563" cy="3283450"/>
          </a:xfrm>
          <a:prstGeom prst="rect">
            <a:avLst/>
          </a:prstGeom>
          <a:noFill/>
          <a:ln>
            <a:noFill/>
          </a:ln>
        </p:spPr>
      </p:pic>
      <p:pic>
        <p:nvPicPr>
          <p:cNvPr id="324" name="Google Shape;324;p2"/>
          <p:cNvPicPr preferRelativeResize="0"/>
          <p:nvPr/>
        </p:nvPicPr>
        <p:blipFill>
          <a:blip r:embed="rId4">
            <a:alphaModFix/>
          </a:blip>
          <a:stretch>
            <a:fillRect/>
          </a:stretch>
        </p:blipFill>
        <p:spPr>
          <a:xfrm>
            <a:off x="3984989" y="1612725"/>
            <a:ext cx="3168509" cy="31685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28" name="Shape 328"/>
        <p:cNvGrpSpPr/>
        <p:nvPr/>
      </p:nvGrpSpPr>
      <p:grpSpPr>
        <a:xfrm>
          <a:off x="0" y="0"/>
          <a:ext cx="0" cy="0"/>
          <a:chOff x="0" y="0"/>
          <a:chExt cx="0" cy="0"/>
        </a:xfrm>
      </p:grpSpPr>
      <p:sp>
        <p:nvSpPr>
          <p:cNvPr id="329" name="Google Shape;329;p3"/>
          <p:cNvSpPr txBox="1"/>
          <p:nvPr>
            <p:ph type="title"/>
          </p:nvPr>
        </p:nvSpPr>
        <p:spPr>
          <a:xfrm>
            <a:off x="2391900" y="1179450"/>
            <a:ext cx="4360200" cy="134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a:t>
            </a:r>
            <a:endParaRPr/>
          </a:p>
        </p:txBody>
      </p:sp>
      <p:sp>
        <p:nvSpPr>
          <p:cNvPr id="330" name="Google Shape;330;p3"/>
          <p:cNvSpPr txBox="1"/>
          <p:nvPr>
            <p:ph idx="1" type="subTitle"/>
          </p:nvPr>
        </p:nvSpPr>
        <p:spPr>
          <a:xfrm>
            <a:off x="2391900" y="2678250"/>
            <a:ext cx="4360200" cy="1285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Logic in programming is very </a:t>
            </a:r>
            <a:r>
              <a:rPr lang="en"/>
              <a:t>similar</a:t>
            </a:r>
            <a:r>
              <a:rPr lang="en"/>
              <a:t> to logic in real life. Is either “true” or “false” </a:t>
            </a:r>
            <a:endParaRPr/>
          </a:p>
        </p:txBody>
      </p:sp>
      <p:sp>
        <p:nvSpPr>
          <p:cNvPr id="331" name="Google Shape;331;p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grpSp>
        <p:nvGrpSpPr>
          <p:cNvPr id="332" name="Google Shape;332;p3"/>
          <p:cNvGrpSpPr/>
          <p:nvPr/>
        </p:nvGrpSpPr>
        <p:grpSpPr>
          <a:xfrm>
            <a:off x="282345" y="4447646"/>
            <a:ext cx="6400153" cy="143201"/>
            <a:chOff x="282345" y="4461246"/>
            <a:chExt cx="6400153" cy="143201"/>
          </a:xfrm>
        </p:grpSpPr>
        <p:sp>
          <p:nvSpPr>
            <p:cNvPr id="333" name="Google Shape;333;p3"/>
            <p:cNvSpPr/>
            <p:nvPr/>
          </p:nvSpPr>
          <p:spPr>
            <a:xfrm>
              <a:off x="282345" y="4523702"/>
              <a:ext cx="6272672"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
            <p:cNvSpPr/>
            <p:nvPr/>
          </p:nvSpPr>
          <p:spPr>
            <a:xfrm>
              <a:off x="6533627"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 name="Google Shape;335;p3"/>
          <p:cNvGrpSpPr/>
          <p:nvPr/>
        </p:nvGrpSpPr>
        <p:grpSpPr>
          <a:xfrm>
            <a:off x="6789631" y="890912"/>
            <a:ext cx="2125030" cy="403039"/>
            <a:chOff x="6787353" y="621971"/>
            <a:chExt cx="2125030" cy="403039"/>
          </a:xfrm>
        </p:grpSpPr>
        <p:sp>
          <p:nvSpPr>
            <p:cNvPr id="336" name="Google Shape;336;p3"/>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47" name="Shape 347"/>
        <p:cNvGrpSpPr/>
        <p:nvPr/>
      </p:nvGrpSpPr>
      <p:grpSpPr>
        <a:xfrm>
          <a:off x="0" y="0"/>
          <a:ext cx="0" cy="0"/>
          <a:chOff x="0" y="0"/>
          <a:chExt cx="0" cy="0"/>
        </a:xfrm>
      </p:grpSpPr>
      <p:sp>
        <p:nvSpPr>
          <p:cNvPr id="348" name="Google Shape;348;p4"/>
          <p:cNvSpPr txBox="1"/>
          <p:nvPr>
            <p:ph type="title"/>
          </p:nvPr>
        </p:nvSpPr>
        <p:spPr>
          <a:xfrm>
            <a:off x="1011291" y="1439175"/>
            <a:ext cx="24690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True</a:t>
            </a:r>
            <a:endParaRPr/>
          </a:p>
        </p:txBody>
      </p:sp>
      <p:sp>
        <p:nvSpPr>
          <p:cNvPr id="349" name="Google Shape;349;p4"/>
          <p:cNvSpPr txBox="1"/>
          <p:nvPr>
            <p:ph idx="1" type="subTitle"/>
          </p:nvPr>
        </p:nvSpPr>
        <p:spPr>
          <a:xfrm>
            <a:off x="1012950" y="1966875"/>
            <a:ext cx="2469000" cy="2371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1+1 = 2</a:t>
            </a:r>
            <a:endParaRPr/>
          </a:p>
          <a:p>
            <a:pPr indent="-317500" lvl="0" marL="457200" rtl="0" algn="l">
              <a:lnSpc>
                <a:spcPct val="100000"/>
              </a:lnSpc>
              <a:spcBef>
                <a:spcPts val="0"/>
              </a:spcBef>
              <a:spcAft>
                <a:spcPts val="0"/>
              </a:spcAft>
              <a:buSzPts val="1400"/>
              <a:buChar char="●"/>
            </a:pPr>
            <a:r>
              <a:rPr lang="en"/>
              <a:t>3 &gt; 2</a:t>
            </a:r>
            <a:endParaRPr/>
          </a:p>
          <a:p>
            <a:pPr indent="-317500" lvl="0" marL="457200" rtl="0" algn="l">
              <a:lnSpc>
                <a:spcPct val="100000"/>
              </a:lnSpc>
              <a:spcBef>
                <a:spcPts val="0"/>
              </a:spcBef>
              <a:spcAft>
                <a:spcPts val="0"/>
              </a:spcAft>
              <a:buSzPts val="1400"/>
              <a:buChar char="●"/>
            </a:pPr>
            <a:r>
              <a:rPr lang="en"/>
              <a:t>TRUE</a:t>
            </a:r>
            <a:endParaRPr/>
          </a:p>
          <a:p>
            <a:pPr indent="-317500" lvl="0" marL="457200" rtl="0" algn="l">
              <a:lnSpc>
                <a:spcPct val="100000"/>
              </a:lnSpc>
              <a:spcBef>
                <a:spcPts val="0"/>
              </a:spcBef>
              <a:spcAft>
                <a:spcPts val="0"/>
              </a:spcAft>
              <a:buSzPts val="1400"/>
              <a:buChar char="●"/>
            </a:pPr>
            <a:r>
              <a:rPr lang="en"/>
              <a:t>1 AND 1</a:t>
            </a:r>
            <a:endParaRPr/>
          </a:p>
          <a:p>
            <a:pPr indent="-317500" lvl="0" marL="457200" rtl="0" algn="l">
              <a:lnSpc>
                <a:spcPct val="100000"/>
              </a:lnSpc>
              <a:spcBef>
                <a:spcPts val="0"/>
              </a:spcBef>
              <a:spcAft>
                <a:spcPts val="0"/>
              </a:spcAft>
              <a:buSzPts val="1400"/>
              <a:buChar char="●"/>
            </a:pPr>
            <a:r>
              <a:rPr lang="en"/>
              <a:t>1 OR 0</a:t>
            </a:r>
            <a:endParaRPr/>
          </a:p>
          <a:p>
            <a:pPr indent="0" lvl="0" marL="0" rtl="0" algn="l">
              <a:lnSpc>
                <a:spcPct val="100000"/>
              </a:lnSpc>
              <a:spcBef>
                <a:spcPts val="0"/>
              </a:spcBef>
              <a:spcAft>
                <a:spcPts val="0"/>
              </a:spcAft>
              <a:buNone/>
            </a:pPr>
            <a:r>
              <a:t/>
            </a:r>
            <a:endParaRPr/>
          </a:p>
        </p:txBody>
      </p:sp>
      <p:sp>
        <p:nvSpPr>
          <p:cNvPr id="350" name="Google Shape;350;p4"/>
          <p:cNvSpPr txBox="1"/>
          <p:nvPr>
            <p:ph idx="6" type="title"/>
          </p:nvPr>
        </p:nvSpPr>
        <p:spPr>
          <a:xfrm>
            <a:off x="5768000" y="1359358"/>
            <a:ext cx="2472300" cy="52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False</a:t>
            </a:r>
            <a:endParaRPr/>
          </a:p>
        </p:txBody>
      </p:sp>
      <p:sp>
        <p:nvSpPr>
          <p:cNvPr id="351" name="Google Shape;351;p4"/>
          <p:cNvSpPr txBox="1"/>
          <p:nvPr>
            <p:ph idx="8" type="subTitle"/>
          </p:nvPr>
        </p:nvSpPr>
        <p:spPr>
          <a:xfrm>
            <a:off x="5768000" y="1889487"/>
            <a:ext cx="2472300" cy="48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1+1 = 3</a:t>
            </a:r>
            <a:endParaRPr/>
          </a:p>
          <a:p>
            <a:pPr indent="-317500" lvl="0" marL="457200" rtl="0" algn="l">
              <a:lnSpc>
                <a:spcPct val="100000"/>
              </a:lnSpc>
              <a:spcBef>
                <a:spcPts val="0"/>
              </a:spcBef>
              <a:spcAft>
                <a:spcPts val="0"/>
              </a:spcAft>
              <a:buSzPts val="1400"/>
              <a:buChar char="●"/>
            </a:pPr>
            <a:r>
              <a:rPr lang="en"/>
              <a:t>3 &lt; 2</a:t>
            </a:r>
            <a:endParaRPr/>
          </a:p>
          <a:p>
            <a:pPr indent="-317500" lvl="0" marL="457200" rtl="0" algn="l">
              <a:lnSpc>
                <a:spcPct val="100000"/>
              </a:lnSpc>
              <a:spcBef>
                <a:spcPts val="0"/>
              </a:spcBef>
              <a:spcAft>
                <a:spcPts val="0"/>
              </a:spcAft>
              <a:buSzPts val="1400"/>
              <a:buChar char="●"/>
            </a:pPr>
            <a:r>
              <a:rPr lang="en"/>
              <a:t>FALSE</a:t>
            </a:r>
            <a:endParaRPr/>
          </a:p>
          <a:p>
            <a:pPr indent="-317500" lvl="0" marL="457200" rtl="0" algn="l">
              <a:lnSpc>
                <a:spcPct val="100000"/>
              </a:lnSpc>
              <a:spcBef>
                <a:spcPts val="0"/>
              </a:spcBef>
              <a:spcAft>
                <a:spcPts val="0"/>
              </a:spcAft>
              <a:buSzPts val="1400"/>
              <a:buChar char="●"/>
            </a:pPr>
            <a:r>
              <a:rPr lang="en"/>
              <a:t>1 AND 0</a:t>
            </a:r>
            <a:endParaRPr/>
          </a:p>
          <a:p>
            <a:pPr indent="-317500" lvl="0" marL="457200" rtl="0" algn="l">
              <a:lnSpc>
                <a:spcPct val="100000"/>
              </a:lnSpc>
              <a:spcBef>
                <a:spcPts val="0"/>
              </a:spcBef>
              <a:spcAft>
                <a:spcPts val="0"/>
              </a:spcAft>
              <a:buSzPts val="1400"/>
              <a:buChar char="●"/>
            </a:pPr>
            <a:r>
              <a:rPr lang="en"/>
              <a:t>0 AND 0</a:t>
            </a:r>
            <a:endParaRPr/>
          </a:p>
          <a:p>
            <a:pPr indent="-317500" lvl="0" marL="457200" rtl="0" algn="l">
              <a:lnSpc>
                <a:spcPct val="100000"/>
              </a:lnSpc>
              <a:spcBef>
                <a:spcPts val="0"/>
              </a:spcBef>
              <a:spcAft>
                <a:spcPts val="0"/>
              </a:spcAft>
              <a:buSzPts val="1400"/>
              <a:buChar char="●"/>
            </a:pPr>
            <a:r>
              <a:rPr lang="en"/>
              <a:t>0 AND 1</a:t>
            </a:r>
            <a:endParaRPr/>
          </a:p>
          <a:p>
            <a:pPr indent="-317500" lvl="0" marL="457200" rtl="0" algn="l">
              <a:lnSpc>
                <a:spcPct val="100000"/>
              </a:lnSpc>
              <a:spcBef>
                <a:spcPts val="0"/>
              </a:spcBef>
              <a:spcAft>
                <a:spcPts val="0"/>
              </a:spcAft>
              <a:buSzPts val="1400"/>
              <a:buChar char="●"/>
            </a:pPr>
            <a:r>
              <a:rPr lang="en"/>
              <a:t>0 OR 0</a:t>
            </a:r>
            <a:endParaRPr/>
          </a:p>
          <a:p>
            <a:pPr indent="-317500" lvl="0" marL="457200" rtl="0" algn="l">
              <a:lnSpc>
                <a:spcPct val="100000"/>
              </a:lnSpc>
              <a:spcBef>
                <a:spcPts val="0"/>
              </a:spcBef>
              <a:spcAft>
                <a:spcPts val="0"/>
              </a:spcAft>
              <a:buSzPts val="1400"/>
              <a:buChar char="●"/>
            </a:pPr>
            <a:r>
              <a:rPr lang="en"/>
              <a:t>NOT TRUE</a:t>
            </a:r>
            <a:endParaRPr/>
          </a:p>
        </p:txBody>
      </p:sp>
      <p:sp>
        <p:nvSpPr>
          <p:cNvPr id="352" name="Google Shape;352;p4"/>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True or False?</a:t>
            </a:r>
            <a:endParaRPr/>
          </a:p>
        </p:txBody>
      </p:sp>
      <p:sp>
        <p:nvSpPr>
          <p:cNvPr id="353" name="Google Shape;353;p4"/>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355" name="Google Shape;355;p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4"/>
          <p:cNvGrpSpPr/>
          <p:nvPr/>
        </p:nvGrpSpPr>
        <p:grpSpPr>
          <a:xfrm>
            <a:off x="7705819" y="684840"/>
            <a:ext cx="1219842" cy="143201"/>
            <a:chOff x="7692540" y="881809"/>
            <a:chExt cx="1219842" cy="143201"/>
          </a:xfrm>
        </p:grpSpPr>
        <p:sp>
          <p:nvSpPr>
            <p:cNvPr id="358" name="Google Shape;358;p4"/>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0" name="Google Shape;360;p4"/>
          <p:cNvPicPr preferRelativeResize="0"/>
          <p:nvPr/>
        </p:nvPicPr>
        <p:blipFill>
          <a:blip r:embed="rId3">
            <a:alphaModFix/>
          </a:blip>
          <a:stretch>
            <a:fillRect/>
          </a:stretch>
        </p:blipFill>
        <p:spPr>
          <a:xfrm>
            <a:off x="3291450" y="1209273"/>
            <a:ext cx="1981250" cy="2435029"/>
          </a:xfrm>
          <a:prstGeom prst="rect">
            <a:avLst/>
          </a:prstGeom>
          <a:noFill/>
          <a:ln>
            <a:noFill/>
          </a:ln>
        </p:spPr>
      </p:pic>
      <p:sp>
        <p:nvSpPr>
          <p:cNvPr id="361" name="Google Shape;361;p4"/>
          <p:cNvSpPr txBox="1"/>
          <p:nvPr/>
        </p:nvSpPr>
        <p:spPr>
          <a:xfrm>
            <a:off x="3226050" y="3764875"/>
            <a:ext cx="24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Inconsolata"/>
                <a:ea typeface="Inconsolata"/>
                <a:cs typeface="Inconsolata"/>
                <a:sym typeface="Inconsolata"/>
              </a:rPr>
              <a:t>DO NOT DO THIS!</a:t>
            </a:r>
            <a:endParaRPr>
              <a:solidFill>
                <a:schemeClr val="accent3"/>
              </a:solidFill>
              <a:latin typeface="Inconsolata"/>
              <a:ea typeface="Inconsolata"/>
              <a:cs typeface="Inconsolata"/>
              <a:sym typeface="Inconsolat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g1449040fe25_0_6"/>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g1449040fe25_0_24"/>
          <p:cNvPicPr preferRelativeResize="0"/>
          <p:nvPr/>
        </p:nvPicPr>
        <p:blipFill>
          <a:blip r:embed="rId3">
            <a:alphaModFix/>
          </a:blip>
          <a:stretch>
            <a:fillRect/>
          </a:stretch>
        </p:blipFill>
        <p:spPr>
          <a:xfrm>
            <a:off x="1789925" y="152400"/>
            <a:ext cx="5025178" cy="48386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449040fe25_0_74"/>
          <p:cNvSpPr txBox="1"/>
          <p:nvPr>
            <p:ph idx="1" type="body"/>
          </p:nvPr>
        </p:nvSpPr>
        <p:spPr>
          <a:xfrm>
            <a:off x="1053050" y="1406900"/>
            <a:ext cx="43029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statements are like asking a question and if the answer is correct (True) then execute the following order. If the answer is not correct then we do not execute the next order and just move on.</a:t>
            </a:r>
            <a:endParaRPr/>
          </a:p>
        </p:txBody>
      </p:sp>
      <p:sp>
        <p:nvSpPr>
          <p:cNvPr id="377" name="Google Shape;377;g1449040fe25_0_74"/>
          <p:cNvSpPr txBox="1"/>
          <p:nvPr>
            <p:ph type="title"/>
          </p:nvPr>
        </p:nvSpPr>
        <p:spPr>
          <a:xfrm>
            <a:off x="720000" y="539998"/>
            <a:ext cx="77040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If statement</a:t>
            </a:r>
            <a:endParaRPr/>
          </a:p>
        </p:txBody>
      </p:sp>
      <p:pic>
        <p:nvPicPr>
          <p:cNvPr id="378" name="Google Shape;378;g1449040fe25_0_74"/>
          <p:cNvPicPr preferRelativeResize="0"/>
          <p:nvPr/>
        </p:nvPicPr>
        <p:blipFill>
          <a:blip r:embed="rId3">
            <a:alphaModFix/>
          </a:blip>
          <a:stretch>
            <a:fillRect/>
          </a:stretch>
        </p:blipFill>
        <p:spPr>
          <a:xfrm>
            <a:off x="5585300" y="1084701"/>
            <a:ext cx="3151101" cy="2735150"/>
          </a:xfrm>
          <a:prstGeom prst="rect">
            <a:avLst/>
          </a:prstGeom>
          <a:noFill/>
          <a:ln>
            <a:noFill/>
          </a:ln>
        </p:spPr>
      </p:pic>
      <p:sp>
        <p:nvSpPr>
          <p:cNvPr id="379" name="Google Shape;379;g1449040fe25_0_74"/>
          <p:cNvSpPr txBox="1"/>
          <p:nvPr/>
        </p:nvSpPr>
        <p:spPr>
          <a:xfrm>
            <a:off x="5591375" y="3925850"/>
            <a:ext cx="310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Inconsolata"/>
                <a:ea typeface="Inconsolata"/>
                <a:cs typeface="Inconsolata"/>
                <a:sym typeface="Inconsolata"/>
              </a:rPr>
              <a:t>DO NOT DO THIS. TEACHER ALWAYS DISMISSES YOU!</a:t>
            </a:r>
            <a:endParaRPr>
              <a:solidFill>
                <a:schemeClr val="accent3"/>
              </a:solidFill>
              <a:latin typeface="Inconsolata"/>
              <a:ea typeface="Inconsolata"/>
              <a:cs typeface="Inconsolata"/>
              <a:sym typeface="Inconsolata"/>
            </a:endParaRPr>
          </a:p>
        </p:txBody>
      </p:sp>
      <p:pic>
        <p:nvPicPr>
          <p:cNvPr id="380" name="Google Shape;380;g1449040fe25_0_74"/>
          <p:cNvPicPr preferRelativeResize="0"/>
          <p:nvPr/>
        </p:nvPicPr>
        <p:blipFill>
          <a:blip r:embed="rId4">
            <a:alphaModFix/>
          </a:blip>
          <a:stretch>
            <a:fillRect/>
          </a:stretch>
        </p:blipFill>
        <p:spPr>
          <a:xfrm>
            <a:off x="1444949" y="2592600"/>
            <a:ext cx="3418649" cy="207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84" name="Shape 384"/>
        <p:cNvGrpSpPr/>
        <p:nvPr/>
      </p:nvGrpSpPr>
      <p:grpSpPr>
        <a:xfrm>
          <a:off x="0" y="0"/>
          <a:ext cx="0" cy="0"/>
          <a:chOff x="0" y="0"/>
          <a:chExt cx="0" cy="0"/>
        </a:xfrm>
      </p:grpSpPr>
      <p:sp>
        <p:nvSpPr>
          <p:cNvPr id="385" name="Google Shape;385;p5"/>
          <p:cNvSpPr txBox="1"/>
          <p:nvPr>
            <p:ph type="title"/>
          </p:nvPr>
        </p:nvSpPr>
        <p:spPr>
          <a:xfrm>
            <a:off x="3208513" y="1915498"/>
            <a:ext cx="3835800" cy="88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5800"/>
              <a:t>EXAMPLE</a:t>
            </a:r>
            <a:endParaRPr sz="5800"/>
          </a:p>
        </p:txBody>
      </p:sp>
      <p:sp>
        <p:nvSpPr>
          <p:cNvPr id="386" name="Google Shape;386;p5"/>
          <p:cNvSpPr/>
          <p:nvPr/>
        </p:nvSpPr>
        <p:spPr>
          <a:xfrm>
            <a:off x="1487763" y="1655700"/>
            <a:ext cx="1406700" cy="1406700"/>
          </a:xfrm>
          <a:prstGeom prst="donut">
            <a:avLst>
              <a:gd fmla="val 1777" name="adj"/>
            </a:avLst>
          </a:prstGeom>
          <a:gradFill>
            <a:gsLst>
              <a:gs pos="0">
                <a:schemeClr val="lt1"/>
              </a:gs>
              <a:gs pos="100000">
                <a:srgbClr val="A3B7B9"/>
              </a:gs>
            </a:gsLst>
            <a:path path="circle">
              <a:fillToRect b="50%" l="50%" r="50%" t="50%"/>
            </a:path>
            <a:tileRect/>
          </a:gradFill>
          <a:ln>
            <a:noFill/>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5"/>
          <p:cNvGrpSpPr/>
          <p:nvPr/>
        </p:nvGrpSpPr>
        <p:grpSpPr>
          <a:xfrm>
            <a:off x="6792477" y="890912"/>
            <a:ext cx="2125030" cy="403039"/>
            <a:chOff x="6787353" y="621971"/>
            <a:chExt cx="2125030" cy="403039"/>
          </a:xfrm>
        </p:grpSpPr>
        <p:sp>
          <p:nvSpPr>
            <p:cNvPr id="388" name="Google Shape;388;p5"/>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4" name="Google Shape;394;p5"/>
          <p:cNvGrpSpPr/>
          <p:nvPr/>
        </p:nvGrpSpPr>
        <p:grpSpPr>
          <a:xfrm>
            <a:off x="291650" y="4461246"/>
            <a:ext cx="4775677" cy="143201"/>
            <a:chOff x="215450" y="4461246"/>
            <a:chExt cx="4775677" cy="143201"/>
          </a:xfrm>
        </p:grpSpPr>
        <p:sp>
          <p:nvSpPr>
            <p:cNvPr id="395" name="Google Shape;395;p5"/>
            <p:cNvSpPr/>
            <p:nvPr/>
          </p:nvSpPr>
          <p:spPr>
            <a:xfrm>
              <a:off x="215450" y="4523706"/>
              <a:ext cx="462678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48422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5"/>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t>00</a:t>
            </a:r>
            <a:fld id="{00000000-1234-1234-1234-123412341234}" type="slidenum">
              <a:rPr lang="en"/>
              <a:t>‹#›</a:t>
            </a:fld>
            <a:endParaRPr/>
          </a:p>
        </p:txBody>
      </p:sp>
      <p:grpSp>
        <p:nvGrpSpPr>
          <p:cNvPr id="398" name="Google Shape;398;p5"/>
          <p:cNvGrpSpPr/>
          <p:nvPr/>
        </p:nvGrpSpPr>
        <p:grpSpPr>
          <a:xfrm>
            <a:off x="215450" y="4308846"/>
            <a:ext cx="4318477" cy="143201"/>
            <a:chOff x="596450" y="4461246"/>
            <a:chExt cx="4318477" cy="143201"/>
          </a:xfrm>
        </p:grpSpPr>
        <p:sp>
          <p:nvSpPr>
            <p:cNvPr id="399" name="Google Shape;399;p5"/>
            <p:cNvSpPr/>
            <p:nvPr/>
          </p:nvSpPr>
          <p:spPr>
            <a:xfrm>
              <a:off x="596450" y="4523706"/>
              <a:ext cx="4169739"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4766056"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5"/>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07" name="Shape 407"/>
        <p:cNvGrpSpPr/>
        <p:nvPr/>
      </p:nvGrpSpPr>
      <p:grpSpPr>
        <a:xfrm>
          <a:off x="0" y="0"/>
          <a:ext cx="0" cy="0"/>
          <a:chOff x="0" y="0"/>
          <a:chExt cx="0" cy="0"/>
        </a:xfrm>
      </p:grpSpPr>
      <p:pic>
        <p:nvPicPr>
          <p:cNvPr id="408" name="Google Shape;408;p6"/>
          <p:cNvPicPr preferRelativeResize="0"/>
          <p:nvPr/>
        </p:nvPicPr>
        <p:blipFill>
          <a:blip r:embed="rId3">
            <a:alphaModFix/>
          </a:blip>
          <a:stretch>
            <a:fillRect/>
          </a:stretch>
        </p:blipFill>
        <p:spPr>
          <a:xfrm>
            <a:off x="152400" y="117400"/>
            <a:ext cx="8839202" cy="2983697"/>
          </a:xfrm>
          <a:prstGeom prst="rect">
            <a:avLst/>
          </a:prstGeom>
          <a:noFill/>
          <a:ln>
            <a:noFill/>
          </a:ln>
        </p:spPr>
      </p:pic>
      <p:pic>
        <p:nvPicPr>
          <p:cNvPr id="409" name="Google Shape;409;p6"/>
          <p:cNvPicPr preferRelativeResize="0"/>
          <p:nvPr/>
        </p:nvPicPr>
        <p:blipFill>
          <a:blip r:embed="rId4">
            <a:alphaModFix/>
          </a:blip>
          <a:stretch>
            <a:fillRect/>
          </a:stretch>
        </p:blipFill>
        <p:spPr>
          <a:xfrm>
            <a:off x="3007575" y="3101097"/>
            <a:ext cx="2984755" cy="17376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